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47" r:id="rId2"/>
    <p:sldId id="640" r:id="rId3"/>
    <p:sldId id="642" r:id="rId4"/>
    <p:sldId id="643" r:id="rId5"/>
    <p:sldId id="644" r:id="rId6"/>
    <p:sldId id="649" r:id="rId7"/>
    <p:sldId id="65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5050"/>
    <a:srgbClr val="FFB900"/>
    <a:srgbClr val="0078D4"/>
    <a:srgbClr val="EFEFEF"/>
    <a:srgbClr val="FFFFFF"/>
    <a:srgbClr val="D83B01"/>
    <a:srgbClr val="404040"/>
    <a:srgbClr val="C4D3E8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26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Hamill" userId="9893e127774a0c19" providerId="LiveId" clId="{1550D4AB-CE25-493B-A34A-334675204550}"/>
    <pc:docChg chg="undo redo custSel modSld sldOrd">
      <pc:chgData name="Chris Hamill" userId="9893e127774a0c19" providerId="LiveId" clId="{1550D4AB-CE25-493B-A34A-334675204550}" dt="2022-08-04T15:58:19.964" v="70" actId="478"/>
      <pc:docMkLst>
        <pc:docMk/>
      </pc:docMkLst>
      <pc:sldChg chg="addSp delSp mod">
        <pc:chgData name="Chris Hamill" userId="9893e127774a0c19" providerId="LiveId" clId="{1550D4AB-CE25-493B-A34A-334675204550}" dt="2022-08-04T15:57:49.902" v="33" actId="478"/>
        <pc:sldMkLst>
          <pc:docMk/>
          <pc:sldMk cId="604239938" sldId="640"/>
        </pc:sldMkLst>
        <pc:spChg chg="add del">
          <ac:chgData name="Chris Hamill" userId="9893e127774a0c19" providerId="LiveId" clId="{1550D4AB-CE25-493B-A34A-334675204550}" dt="2022-08-04T15:57:49.902" v="33" actId="478"/>
          <ac:spMkLst>
            <pc:docMk/>
            <pc:sldMk cId="604239938" sldId="640"/>
            <ac:spMk id="2" creationId="{69F633BD-7994-090A-C1B9-27875DB0F722}"/>
          </ac:spMkLst>
        </pc:spChg>
        <pc:spChg chg="add del">
          <ac:chgData name="Chris Hamill" userId="9893e127774a0c19" providerId="LiveId" clId="{1550D4AB-CE25-493B-A34A-334675204550}" dt="2022-08-04T15:57:48.323" v="24" actId="478"/>
          <ac:spMkLst>
            <pc:docMk/>
            <pc:sldMk cId="604239938" sldId="640"/>
            <ac:spMk id="4" creationId="{3EC3FA70-3152-41B3-BBCC-7DC70BFADFB6}"/>
          </ac:spMkLst>
        </pc:spChg>
        <pc:spChg chg="add del">
          <ac:chgData name="Chris Hamill" userId="9893e127774a0c19" providerId="LiveId" clId="{1550D4AB-CE25-493B-A34A-334675204550}" dt="2022-08-04T15:57:48.979" v="29" actId="478"/>
          <ac:spMkLst>
            <pc:docMk/>
            <pc:sldMk cId="604239938" sldId="640"/>
            <ac:spMk id="12" creationId="{ACB96AD1-B437-1D76-739D-96A19111572D}"/>
          </ac:spMkLst>
        </pc:spChg>
        <pc:spChg chg="add del">
          <ac:chgData name="Chris Hamill" userId="9893e127774a0c19" providerId="LiveId" clId="{1550D4AB-CE25-493B-A34A-334675204550}" dt="2022-08-04T15:57:49.316" v="31" actId="478"/>
          <ac:spMkLst>
            <pc:docMk/>
            <pc:sldMk cId="604239938" sldId="640"/>
            <ac:spMk id="13" creationId="{F2E9A2FA-99B7-07CE-C401-755D61558320}"/>
          </ac:spMkLst>
        </pc:spChg>
        <pc:spChg chg="add del">
          <ac:chgData name="Chris Hamill" userId="9893e127774a0c19" providerId="LiveId" clId="{1550D4AB-CE25-493B-A34A-334675204550}" dt="2022-08-04T15:57:49.149" v="30" actId="478"/>
          <ac:spMkLst>
            <pc:docMk/>
            <pc:sldMk cId="604239938" sldId="640"/>
            <ac:spMk id="14" creationId="{3E7E5280-E657-780D-56CC-F6B0209DF87C}"/>
          </ac:spMkLst>
        </pc:spChg>
        <pc:spChg chg="add del">
          <ac:chgData name="Chris Hamill" userId="9893e127774a0c19" providerId="LiveId" clId="{1550D4AB-CE25-493B-A34A-334675204550}" dt="2022-08-04T15:57:49.457" v="32" actId="478"/>
          <ac:spMkLst>
            <pc:docMk/>
            <pc:sldMk cId="604239938" sldId="640"/>
            <ac:spMk id="18" creationId="{F44DE044-B571-03F8-AF2A-76A2CBEB4288}"/>
          </ac:spMkLst>
        </pc:spChg>
        <pc:spChg chg="add del">
          <ac:chgData name="Chris Hamill" userId="9893e127774a0c19" providerId="LiveId" clId="{1550D4AB-CE25-493B-A34A-334675204550}" dt="2022-08-04T15:57:48.737" v="27" actId="478"/>
          <ac:spMkLst>
            <pc:docMk/>
            <pc:sldMk cId="604239938" sldId="640"/>
            <ac:spMk id="22" creationId="{08073315-B007-4DC1-DBE3-C70B03811D09}"/>
          </ac:spMkLst>
        </pc:spChg>
        <pc:spChg chg="add del">
          <ac:chgData name="Chris Hamill" userId="9893e127774a0c19" providerId="LiveId" clId="{1550D4AB-CE25-493B-A34A-334675204550}" dt="2022-08-04T15:57:48.859" v="28" actId="478"/>
          <ac:spMkLst>
            <pc:docMk/>
            <pc:sldMk cId="604239938" sldId="640"/>
            <ac:spMk id="26" creationId="{E5756DAA-649B-B2AD-D982-8DEB291D86FE}"/>
          </ac:spMkLst>
        </pc:spChg>
        <pc:spChg chg="add del">
          <ac:chgData name="Chris Hamill" userId="9893e127774a0c19" providerId="LiveId" clId="{1550D4AB-CE25-493B-A34A-334675204550}" dt="2022-08-04T15:57:48.599" v="26" actId="478"/>
          <ac:spMkLst>
            <pc:docMk/>
            <pc:sldMk cId="604239938" sldId="640"/>
            <ac:spMk id="37" creationId="{29F38213-30B9-B723-E284-B603BBAB3EC5}"/>
          </ac:spMkLst>
        </pc:spChg>
        <pc:spChg chg="add del">
          <ac:chgData name="Chris Hamill" userId="9893e127774a0c19" providerId="LiveId" clId="{1550D4AB-CE25-493B-A34A-334675204550}" dt="2022-08-04T15:57:48.538" v="25" actId="478"/>
          <ac:spMkLst>
            <pc:docMk/>
            <pc:sldMk cId="604239938" sldId="640"/>
            <ac:spMk id="39" creationId="{6976D43E-87C8-ABD5-F5B2-AA4EF8A71FB9}"/>
          </ac:spMkLst>
        </pc:spChg>
      </pc:sldChg>
      <pc:sldChg chg="addSp delSp mod">
        <pc:chgData name="Chris Hamill" userId="9893e127774a0c19" providerId="LiveId" clId="{1550D4AB-CE25-493B-A34A-334675204550}" dt="2022-08-04T15:58:03.310" v="51" actId="478"/>
        <pc:sldMkLst>
          <pc:docMk/>
          <pc:sldMk cId="1651026787" sldId="642"/>
        </pc:sldMkLst>
        <pc:spChg chg="add del">
          <ac:chgData name="Chris Hamill" userId="9893e127774a0c19" providerId="LiveId" clId="{1550D4AB-CE25-493B-A34A-334675204550}" dt="2022-08-04T15:58:02.839" v="50" actId="478"/>
          <ac:spMkLst>
            <pc:docMk/>
            <pc:sldMk cId="1651026787" sldId="642"/>
            <ac:spMk id="2" creationId="{69F633BD-7994-090A-C1B9-27875DB0F722}"/>
          </ac:spMkLst>
        </pc:spChg>
        <pc:spChg chg="add del">
          <ac:chgData name="Chris Hamill" userId="9893e127774a0c19" providerId="LiveId" clId="{1550D4AB-CE25-493B-A34A-334675204550}" dt="2022-08-04T15:58:01.666" v="44" actId="478"/>
          <ac:spMkLst>
            <pc:docMk/>
            <pc:sldMk cId="1651026787" sldId="642"/>
            <ac:spMk id="3" creationId="{70047BB6-AF1A-C097-EA57-83807D71C3A9}"/>
          </ac:spMkLst>
        </pc:spChg>
        <pc:spChg chg="add del">
          <ac:chgData name="Chris Hamill" userId="9893e127774a0c19" providerId="LiveId" clId="{1550D4AB-CE25-493B-A34A-334675204550}" dt="2022-08-04T15:58:02.102" v="47" actId="478"/>
          <ac:spMkLst>
            <pc:docMk/>
            <pc:sldMk cId="1651026787" sldId="642"/>
            <ac:spMk id="5" creationId="{F8587980-0FE5-5358-33A4-4C50DE45853C}"/>
          </ac:spMkLst>
        </pc:spChg>
        <pc:spChg chg="add del">
          <ac:chgData name="Chris Hamill" userId="9893e127774a0c19" providerId="LiveId" clId="{1550D4AB-CE25-493B-A34A-334675204550}" dt="2022-08-04T15:58:02.389" v="49" actId="478"/>
          <ac:spMkLst>
            <pc:docMk/>
            <pc:sldMk cId="1651026787" sldId="642"/>
            <ac:spMk id="6" creationId="{53CD5388-FE0C-490E-B031-1C8FF55489CD}"/>
          </ac:spMkLst>
        </pc:spChg>
        <pc:spChg chg="add del">
          <ac:chgData name="Chris Hamill" userId="9893e127774a0c19" providerId="LiveId" clId="{1550D4AB-CE25-493B-A34A-334675204550}" dt="2022-08-04T15:58:01.849" v="45" actId="478"/>
          <ac:spMkLst>
            <pc:docMk/>
            <pc:sldMk cId="1651026787" sldId="642"/>
            <ac:spMk id="8" creationId="{62B8CA66-BDBC-C1A3-5FD0-1A9799BAA6C8}"/>
          </ac:spMkLst>
        </pc:spChg>
        <pc:spChg chg="add del">
          <ac:chgData name="Chris Hamill" userId="9893e127774a0c19" providerId="LiveId" clId="{1550D4AB-CE25-493B-A34A-334675204550}" dt="2022-08-04T15:58:03.310" v="51" actId="478"/>
          <ac:spMkLst>
            <pc:docMk/>
            <pc:sldMk cId="1651026787" sldId="642"/>
            <ac:spMk id="9" creationId="{850B3867-7CA7-6783-BB8F-B5FB0EDB0356}"/>
          </ac:spMkLst>
        </pc:spChg>
        <pc:spChg chg="add del">
          <ac:chgData name="Chris Hamill" userId="9893e127774a0c19" providerId="LiveId" clId="{1550D4AB-CE25-493B-A34A-334675204550}" dt="2022-08-04T15:58:02.241" v="48" actId="478"/>
          <ac:spMkLst>
            <pc:docMk/>
            <pc:sldMk cId="1651026787" sldId="642"/>
            <ac:spMk id="13" creationId="{F2E9A2FA-99B7-07CE-C401-755D61558320}"/>
          </ac:spMkLst>
        </pc:spChg>
        <pc:spChg chg="add del">
          <ac:chgData name="Chris Hamill" userId="9893e127774a0c19" providerId="LiveId" clId="{1550D4AB-CE25-493B-A34A-334675204550}" dt="2022-08-04T15:58:01.961" v="46" actId="478"/>
          <ac:spMkLst>
            <pc:docMk/>
            <pc:sldMk cId="1651026787" sldId="642"/>
            <ac:spMk id="41" creationId="{000C12AE-303A-454E-B864-45EFAE9124AC}"/>
          </ac:spMkLst>
        </pc:spChg>
      </pc:sldChg>
      <pc:sldChg chg="addSp delSp mod">
        <pc:chgData name="Chris Hamill" userId="9893e127774a0c19" providerId="LiveId" clId="{1550D4AB-CE25-493B-A34A-334675204550}" dt="2022-08-04T15:58:09.173" v="55" actId="478"/>
        <pc:sldMkLst>
          <pc:docMk/>
          <pc:sldMk cId="3666450087" sldId="643"/>
        </pc:sldMkLst>
        <pc:spChg chg="add del">
          <ac:chgData name="Chris Hamill" userId="9893e127774a0c19" providerId="LiveId" clId="{1550D4AB-CE25-493B-A34A-334675204550}" dt="2022-08-04T15:58:08.962" v="54" actId="478"/>
          <ac:spMkLst>
            <pc:docMk/>
            <pc:sldMk cId="3666450087" sldId="643"/>
            <ac:spMk id="3" creationId="{70047BB6-AF1A-C097-EA57-83807D71C3A9}"/>
          </ac:spMkLst>
        </pc:spChg>
        <pc:spChg chg="add del">
          <ac:chgData name="Chris Hamill" userId="9893e127774a0c19" providerId="LiveId" clId="{1550D4AB-CE25-493B-A34A-334675204550}" dt="2022-08-04T15:58:09.173" v="55" actId="478"/>
          <ac:spMkLst>
            <pc:docMk/>
            <pc:sldMk cId="3666450087" sldId="643"/>
            <ac:spMk id="13" creationId="{F2E9A2FA-99B7-07CE-C401-755D61558320}"/>
          </ac:spMkLst>
        </pc:spChg>
      </pc:sldChg>
      <pc:sldChg chg="addSp delSp mod">
        <pc:chgData name="Chris Hamill" userId="9893e127774a0c19" providerId="LiveId" clId="{1550D4AB-CE25-493B-A34A-334675204550}" dt="2022-08-04T15:58:18.318" v="68" actId="478"/>
        <pc:sldMkLst>
          <pc:docMk/>
          <pc:sldMk cId="3601153565" sldId="644"/>
        </pc:sldMkLst>
        <pc:spChg chg="add del">
          <ac:chgData name="Chris Hamill" userId="9893e127774a0c19" providerId="LiveId" clId="{1550D4AB-CE25-493B-A34A-334675204550}" dt="2022-08-04T15:58:18.318" v="68" actId="478"/>
          <ac:spMkLst>
            <pc:docMk/>
            <pc:sldMk cId="3601153565" sldId="644"/>
            <ac:spMk id="2" creationId="{69F633BD-7994-090A-C1B9-27875DB0F722}"/>
          </ac:spMkLst>
        </pc:spChg>
        <pc:spChg chg="add del">
          <ac:chgData name="Chris Hamill" userId="9893e127774a0c19" providerId="LiveId" clId="{1550D4AB-CE25-493B-A34A-334675204550}" dt="2022-08-04T15:58:18.037" v="65" actId="478"/>
          <ac:spMkLst>
            <pc:docMk/>
            <pc:sldMk cId="3601153565" sldId="644"/>
            <ac:spMk id="3" creationId="{70047BB6-AF1A-C097-EA57-83807D71C3A9}"/>
          </ac:spMkLst>
        </pc:spChg>
        <pc:spChg chg="add del">
          <ac:chgData name="Chris Hamill" userId="9893e127774a0c19" providerId="LiveId" clId="{1550D4AB-CE25-493B-A34A-334675204550}" dt="2022-08-04T15:58:17.797" v="64" actId="478"/>
          <ac:spMkLst>
            <pc:docMk/>
            <pc:sldMk cId="3601153565" sldId="644"/>
            <ac:spMk id="5" creationId="{F8587980-0FE5-5358-33A4-4C50DE45853C}"/>
          </ac:spMkLst>
        </pc:spChg>
        <pc:spChg chg="add del">
          <ac:chgData name="Chris Hamill" userId="9893e127774a0c19" providerId="LiveId" clId="{1550D4AB-CE25-493B-A34A-334675204550}" dt="2022-08-04T15:58:18.077" v="66" actId="478"/>
          <ac:spMkLst>
            <pc:docMk/>
            <pc:sldMk cId="3601153565" sldId="644"/>
            <ac:spMk id="6" creationId="{53CD5388-FE0C-490E-B031-1C8FF55489CD}"/>
          </ac:spMkLst>
        </pc:spChg>
        <pc:spChg chg="add del">
          <ac:chgData name="Chris Hamill" userId="9893e127774a0c19" providerId="LiveId" clId="{1550D4AB-CE25-493B-A34A-334675204550}" dt="2022-08-04T15:57:38.188" v="7" actId="478"/>
          <ac:spMkLst>
            <pc:docMk/>
            <pc:sldMk cId="3601153565" sldId="644"/>
            <ac:spMk id="8" creationId="{62B8CA66-BDBC-C1A3-5FD0-1A9799BAA6C8}"/>
          </ac:spMkLst>
        </pc:spChg>
        <pc:spChg chg="add del">
          <ac:chgData name="Chris Hamill" userId="9893e127774a0c19" providerId="LiveId" clId="{1550D4AB-CE25-493B-A34A-334675204550}" dt="2022-08-04T15:58:18.205" v="67" actId="478"/>
          <ac:spMkLst>
            <pc:docMk/>
            <pc:sldMk cId="3601153565" sldId="644"/>
            <ac:spMk id="13" creationId="{F2E9A2FA-99B7-07CE-C401-755D61558320}"/>
          </ac:spMkLst>
        </pc:spChg>
        <pc:spChg chg="add del">
          <ac:chgData name="Chris Hamill" userId="9893e127774a0c19" providerId="LiveId" clId="{1550D4AB-CE25-493B-A34A-334675204550}" dt="2022-08-04T15:57:38.410" v="8" actId="478"/>
          <ac:spMkLst>
            <pc:docMk/>
            <pc:sldMk cId="3601153565" sldId="644"/>
            <ac:spMk id="41" creationId="{000C12AE-303A-454E-B864-45EFAE9124AC}"/>
          </ac:spMkLst>
        </pc:spChg>
      </pc:sldChg>
      <pc:sldChg chg="addSp delSp mod">
        <pc:chgData name="Chris Hamill" userId="9893e127774a0c19" providerId="LiveId" clId="{1550D4AB-CE25-493B-A34A-334675204550}" dt="2022-08-04T15:58:19.964" v="70" actId="478"/>
        <pc:sldMkLst>
          <pc:docMk/>
          <pc:sldMk cId="1365311322" sldId="647"/>
        </pc:sldMkLst>
        <pc:picChg chg="add del">
          <ac:chgData name="Chris Hamill" userId="9893e127774a0c19" providerId="LiveId" clId="{1550D4AB-CE25-493B-A34A-334675204550}" dt="2022-08-04T15:58:19.964" v="70" actId="478"/>
          <ac:picMkLst>
            <pc:docMk/>
            <pc:sldMk cId="1365311322" sldId="647"/>
            <ac:picMk id="11" creationId="{24C02520-B8C1-75C2-C426-0D2FB605CFAB}"/>
          </ac:picMkLst>
        </pc:picChg>
      </pc:sldChg>
      <pc:sldChg chg="ord">
        <pc:chgData name="Chris Hamill" userId="9893e127774a0c19" providerId="LiveId" clId="{1550D4AB-CE25-493B-A34A-334675204550}" dt="2022-08-04T15:58:09.246" v="56" actId="20578"/>
        <pc:sldMkLst>
          <pc:docMk/>
          <pc:sldMk cId="1250107273" sldId="65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B5170-A7CD-FFA4-306C-D55AFC037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13ED76-B71A-F129-BEAE-AAE4AC623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4AA0A-29A2-36B5-E1D3-C51D50E8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81C5A-5C76-BEB6-45B8-BE82EB901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A6A7B-B0D3-01ED-67F5-E7D533CBF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3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3E2E0-9C40-A6B1-8E5B-F2ED99EDA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AE736-D5B2-C54D-0E51-E506E4670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5BCE-7D47-9662-8B6A-5E60F9283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BFB57-428C-7F86-B312-96529BF0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413C3-7374-F1AF-55EC-7B0012CF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1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09BA9-1BDB-D6BA-B0CB-04B04DC5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AF60F-E848-2EC1-27EA-85510CABE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5553D-3B2F-6606-A7B7-EDBCDB411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05941-AAD4-1F71-52FF-FA286485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A7B7B-F99B-FF95-8019-7350C420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4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75998-C8ED-5FA8-CB69-F4EDCFFFA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8AD39-700C-0F27-8483-C96BA7608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7E1C4-33BC-8025-0D37-E9FD22147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75570-06C6-8F1F-CD64-6B20793E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C23E2-C319-622D-BCF1-B0AA87181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C4B73-5A60-2029-0D8F-D23FFF444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10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86A3-2236-C4A0-3DDE-DA32EA0C5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B94FA-4D78-2617-B2A5-86E8B3B31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E2DEB-2DD5-8D47-02D8-9D650A15E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F9CA0A-4019-B19B-D009-F9B043C5C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C7FD9-5213-BCB7-8ABB-6724DB2429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D3ABA-BC7D-4C3C-9429-AFED72CF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23A4F9-DDEE-3616-8E10-7A947EE0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79988-5091-420C-434F-7A7F98E0F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20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7265E-E2C1-C073-7AD4-39A59AC8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EDE5F-BD37-C85D-E3A7-EBB24D158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040FFA-17DC-ACC4-4968-4646FBB4B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1817E8-817F-02FE-5AAA-82B62457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DD618-2394-314C-06A1-ABEE0DE9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B8590-8C30-5B3B-BC0D-B285E835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D231C-D7F8-C747-3D0A-51F922A6F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45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B4658-ED5B-1066-9B01-465969314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0B145-B758-781D-C5BF-7B1D924FC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8D613-6AC4-0CB4-2E78-608B568A4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8BD8B-D7B7-B176-5CA6-57259AC3E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C1581-C01C-1EDB-3A27-61C7AA59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C5245-60DE-F7F7-E03E-C891C00C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4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5B4AB-030A-D8C2-8581-F1038F96A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0E2DD8-D05E-24BA-3D11-AF5F85EAB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55991-73FC-B6BE-64FE-277EBDF8E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833BE-EEE4-44E7-BA97-5A16D9C7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1DC660-46E7-3263-0F1D-15B687465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2087F-1A71-F8DC-A935-7784E27B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95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2E5CD-9D85-4E77-7CB4-F188BD72A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A46B0-2D8A-F36F-4522-CF1D59315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2497C-D7E0-DC02-94DA-4AF2005D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AF65F-5997-1B0D-8AE6-3AB7E47D0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71709-FE03-1B87-DA37-6296E90D1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5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07A6BB-B96A-56E7-BD22-81895E0B68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1E100-60D3-35BF-B57E-18A1187F5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EF561-12D5-21F8-931A-D94C73F3A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B87E8-2CAC-7AFD-A0BE-E2FC0BB38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04484-5BF6-DBA5-DA22-8B0F5468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0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123F73-9F3B-285A-10BF-284832E11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FDE0D-21A9-9D76-6D87-980F0018D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1D630-DDA7-CD98-D131-C1527B51E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09CEF-1321-4741-9C91-B83DE98C17AF}" type="datetimeFigureOut">
              <a:rPr lang="en-US" smtClean="0"/>
              <a:t>7/30/2022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B618C-B3DF-85E4-C78C-899EEE7D0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1069A-7083-F6FA-C4D9-3E559CE47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391AC-A98E-44E3-91A6-38C02DD2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4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C3FA70-3152-41B3-BBCC-7DC70BFADFB6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10364E-C996-619B-E8B4-A6A0BCE7B117}"/>
              </a:ext>
            </a:extLst>
          </p:cNvPr>
          <p:cNvSpPr/>
          <p:nvPr/>
        </p:nvSpPr>
        <p:spPr>
          <a:xfrm>
            <a:off x="0" y="0"/>
            <a:ext cx="1365831" cy="6858000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E589D1-85DF-6B87-BED8-7F734860538A}"/>
              </a:ext>
            </a:extLst>
          </p:cNvPr>
          <p:cNvSpPr/>
          <p:nvPr/>
        </p:nvSpPr>
        <p:spPr>
          <a:xfrm>
            <a:off x="2897441" y="510209"/>
            <a:ext cx="1267756" cy="1593302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7BD583-F56F-01A2-19DF-9DBA9522413E}"/>
              </a:ext>
            </a:extLst>
          </p:cNvPr>
          <p:cNvSpPr/>
          <p:nvPr/>
        </p:nvSpPr>
        <p:spPr>
          <a:xfrm>
            <a:off x="4222322" y="510209"/>
            <a:ext cx="1283114" cy="1593302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E9A2FA-99B7-07CE-C401-755D61558320}"/>
              </a:ext>
            </a:extLst>
          </p:cNvPr>
          <p:cNvSpPr/>
          <p:nvPr/>
        </p:nvSpPr>
        <p:spPr>
          <a:xfrm>
            <a:off x="1569655" y="510684"/>
            <a:ext cx="1280855" cy="1710093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CD5388-FE0C-490E-B031-1C8FF55489CD}"/>
              </a:ext>
            </a:extLst>
          </p:cNvPr>
          <p:cNvSpPr/>
          <p:nvPr/>
        </p:nvSpPr>
        <p:spPr>
          <a:xfrm>
            <a:off x="3463712" y="837749"/>
            <a:ext cx="241344" cy="95224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5E22F5-D4A9-48A5-9F04-E6F1F71B75C9}"/>
              </a:ext>
            </a:extLst>
          </p:cNvPr>
          <p:cNvSpPr/>
          <p:nvPr/>
        </p:nvSpPr>
        <p:spPr>
          <a:xfrm>
            <a:off x="5335332" y="826764"/>
            <a:ext cx="241344" cy="95224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F633BD-7994-090A-C1B9-27875DB0F722}"/>
              </a:ext>
            </a:extLst>
          </p:cNvPr>
          <p:cNvSpPr/>
          <p:nvPr/>
        </p:nvSpPr>
        <p:spPr>
          <a:xfrm>
            <a:off x="1566320" y="761795"/>
            <a:ext cx="3945688" cy="145898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CB96AD1-B437-1D76-739D-96A19111572D}"/>
              </a:ext>
            </a:extLst>
          </p:cNvPr>
          <p:cNvSpPr/>
          <p:nvPr/>
        </p:nvSpPr>
        <p:spPr>
          <a:xfrm>
            <a:off x="1566322" y="2541217"/>
            <a:ext cx="10417141" cy="419741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A3ED100-9388-93EE-9DF9-789C294B2AFD}"/>
              </a:ext>
            </a:extLst>
          </p:cNvPr>
          <p:cNvSpPr/>
          <p:nvPr/>
        </p:nvSpPr>
        <p:spPr>
          <a:xfrm>
            <a:off x="2849434" y="761682"/>
            <a:ext cx="48006" cy="1459095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C89E9EA-8730-7C8A-3DD6-CDD942558C1A}"/>
              </a:ext>
            </a:extLst>
          </p:cNvPr>
          <p:cNvSpPr/>
          <p:nvPr/>
        </p:nvSpPr>
        <p:spPr>
          <a:xfrm rot="5400000">
            <a:off x="3510369" y="-491160"/>
            <a:ext cx="59849" cy="3947948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BA04B0F-30CF-DF0F-3959-A93838E88C22}"/>
              </a:ext>
            </a:extLst>
          </p:cNvPr>
          <p:cNvSpPr/>
          <p:nvPr/>
        </p:nvSpPr>
        <p:spPr>
          <a:xfrm>
            <a:off x="4167460" y="757685"/>
            <a:ext cx="45720" cy="146304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1ECD055-ADC7-D384-1EDA-7DFB01C54387}"/>
              </a:ext>
            </a:extLst>
          </p:cNvPr>
          <p:cNvSpPr/>
          <p:nvPr/>
        </p:nvSpPr>
        <p:spPr>
          <a:xfrm>
            <a:off x="5672990" y="761682"/>
            <a:ext cx="6310472" cy="14590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AB4117-5C5C-B75B-55A0-EFC3A79C648B}"/>
              </a:ext>
            </a:extLst>
          </p:cNvPr>
          <p:cNvSpPr/>
          <p:nvPr/>
        </p:nvSpPr>
        <p:spPr>
          <a:xfrm>
            <a:off x="1566321" y="2303249"/>
            <a:ext cx="3945687" cy="237968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B2F89F-3808-4067-D2E8-0D9FD7C432F2}"/>
              </a:ext>
            </a:extLst>
          </p:cNvPr>
          <p:cNvSpPr/>
          <p:nvPr/>
        </p:nvSpPr>
        <p:spPr>
          <a:xfrm>
            <a:off x="8804063" y="627590"/>
            <a:ext cx="54864" cy="159330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61E7C3-D2A8-CEAE-C067-99FBA8C6C811}"/>
              </a:ext>
            </a:extLst>
          </p:cNvPr>
          <p:cNvSpPr txBox="1"/>
          <p:nvPr/>
        </p:nvSpPr>
        <p:spPr>
          <a:xfrm rot="5400000">
            <a:off x="2671981" y="445778"/>
            <a:ext cx="36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6696E6-6130-CE31-4BAC-04F4039EB11A}"/>
              </a:ext>
            </a:extLst>
          </p:cNvPr>
          <p:cNvSpPr txBox="1"/>
          <p:nvPr/>
        </p:nvSpPr>
        <p:spPr>
          <a:xfrm rot="5400000">
            <a:off x="3996587" y="445778"/>
            <a:ext cx="36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CAF0E3-9457-5A07-868C-9DEB3325447D}"/>
              </a:ext>
            </a:extLst>
          </p:cNvPr>
          <p:cNvSpPr txBox="1"/>
          <p:nvPr/>
        </p:nvSpPr>
        <p:spPr>
          <a:xfrm rot="5400000">
            <a:off x="5321192" y="445778"/>
            <a:ext cx="36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6531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C3FA70-3152-41B3-BBCC-7DC70BFADFB6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976D43E-87C8-ABD5-F5B2-AA4EF8A71FB9}"/>
              </a:ext>
            </a:extLst>
          </p:cNvPr>
          <p:cNvSpPr/>
          <p:nvPr/>
        </p:nvSpPr>
        <p:spPr>
          <a:xfrm>
            <a:off x="8225928" y="452106"/>
            <a:ext cx="3788666" cy="6269781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9F38213-30B9-B723-E284-B603BBAB3EC5}"/>
              </a:ext>
            </a:extLst>
          </p:cNvPr>
          <p:cNvSpPr/>
          <p:nvPr/>
        </p:nvSpPr>
        <p:spPr>
          <a:xfrm>
            <a:off x="4203352" y="452107"/>
            <a:ext cx="3788666" cy="6192523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E9A2FA-99B7-07CE-C401-755D61558320}"/>
              </a:ext>
            </a:extLst>
          </p:cNvPr>
          <p:cNvSpPr/>
          <p:nvPr/>
        </p:nvSpPr>
        <p:spPr>
          <a:xfrm>
            <a:off x="166254" y="452582"/>
            <a:ext cx="3788666" cy="6192523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00C12AE-303A-454E-B864-45EFAE9124AC}"/>
              </a:ext>
            </a:extLst>
          </p:cNvPr>
          <p:cNvSpPr/>
          <p:nvPr/>
        </p:nvSpPr>
        <p:spPr>
          <a:xfrm>
            <a:off x="76888" y="2292300"/>
            <a:ext cx="3945688" cy="44855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F633BD-7994-090A-C1B9-27875DB0F722}"/>
              </a:ext>
            </a:extLst>
          </p:cNvPr>
          <p:cNvSpPr/>
          <p:nvPr/>
        </p:nvSpPr>
        <p:spPr>
          <a:xfrm>
            <a:off x="76888" y="703694"/>
            <a:ext cx="3945688" cy="6910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CB96AD1-B437-1D76-739D-96A19111572D}"/>
              </a:ext>
            </a:extLst>
          </p:cNvPr>
          <p:cNvSpPr/>
          <p:nvPr/>
        </p:nvSpPr>
        <p:spPr>
          <a:xfrm>
            <a:off x="4120215" y="2292299"/>
            <a:ext cx="3945688" cy="44855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E7E5280-E657-780D-56CC-F6B0209DF87C}"/>
              </a:ext>
            </a:extLst>
          </p:cNvPr>
          <p:cNvSpPr/>
          <p:nvPr/>
        </p:nvSpPr>
        <p:spPr>
          <a:xfrm>
            <a:off x="4120215" y="703695"/>
            <a:ext cx="3925672" cy="6896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8073315-B007-4DC1-DBE3-C70B03811D09}"/>
              </a:ext>
            </a:extLst>
          </p:cNvPr>
          <p:cNvSpPr/>
          <p:nvPr/>
        </p:nvSpPr>
        <p:spPr>
          <a:xfrm>
            <a:off x="8156107" y="2292299"/>
            <a:ext cx="3945688" cy="44855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A3ED100-9388-93EE-9DF9-789C294B2AFD}"/>
              </a:ext>
            </a:extLst>
          </p:cNvPr>
          <p:cNvSpPr/>
          <p:nvPr/>
        </p:nvSpPr>
        <p:spPr>
          <a:xfrm>
            <a:off x="1353144" y="569374"/>
            <a:ext cx="54864" cy="825413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BA04B0F-30CF-DF0F-3959-A93838E88C22}"/>
              </a:ext>
            </a:extLst>
          </p:cNvPr>
          <p:cNvSpPr/>
          <p:nvPr/>
        </p:nvSpPr>
        <p:spPr>
          <a:xfrm>
            <a:off x="2678025" y="569488"/>
            <a:ext cx="54864" cy="825299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0CEAB3F-0E25-0B96-CF12-AD5EAF323C28}"/>
              </a:ext>
            </a:extLst>
          </p:cNvPr>
          <p:cNvSpPr/>
          <p:nvPr/>
        </p:nvSpPr>
        <p:spPr>
          <a:xfrm rot="5400000">
            <a:off x="6059459" y="1780476"/>
            <a:ext cx="54955" cy="3953961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D0DDD8-9BE1-661B-07C3-781599746A00}"/>
              </a:ext>
            </a:extLst>
          </p:cNvPr>
          <p:cNvSpPr txBox="1"/>
          <p:nvPr/>
        </p:nvSpPr>
        <p:spPr>
          <a:xfrm rot="5400000">
            <a:off x="3751415" y="398024"/>
            <a:ext cx="36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BF2140-22EE-5C0C-235D-D87C8F08F37E}"/>
              </a:ext>
            </a:extLst>
          </p:cNvPr>
          <p:cNvSpPr txBox="1"/>
          <p:nvPr/>
        </p:nvSpPr>
        <p:spPr>
          <a:xfrm rot="5400000">
            <a:off x="7794742" y="398024"/>
            <a:ext cx="36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25D22A-FBA3-3B65-DEB0-74C7161EB86C}"/>
              </a:ext>
            </a:extLst>
          </p:cNvPr>
          <p:cNvSpPr txBox="1"/>
          <p:nvPr/>
        </p:nvSpPr>
        <p:spPr>
          <a:xfrm rot="5400000">
            <a:off x="11812645" y="398024"/>
            <a:ext cx="36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44DE044-B571-03F8-AF2A-76A2CBEB4288}"/>
              </a:ext>
            </a:extLst>
          </p:cNvPr>
          <p:cNvSpPr/>
          <p:nvPr/>
        </p:nvSpPr>
        <p:spPr>
          <a:xfrm>
            <a:off x="76887" y="1470519"/>
            <a:ext cx="3945688" cy="6910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45EF0-D9EB-9C7E-7A93-A1157D437EFA}"/>
              </a:ext>
            </a:extLst>
          </p:cNvPr>
          <p:cNvSpPr/>
          <p:nvPr/>
        </p:nvSpPr>
        <p:spPr>
          <a:xfrm>
            <a:off x="1353143" y="1336199"/>
            <a:ext cx="54864" cy="825413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A70DB5-EEBE-BD9F-5665-0B77E2179927}"/>
              </a:ext>
            </a:extLst>
          </p:cNvPr>
          <p:cNvSpPr/>
          <p:nvPr/>
        </p:nvSpPr>
        <p:spPr>
          <a:xfrm>
            <a:off x="2678024" y="1336313"/>
            <a:ext cx="54864" cy="825299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5756DAA-649B-B2AD-D982-8DEB291D86FE}"/>
              </a:ext>
            </a:extLst>
          </p:cNvPr>
          <p:cNvSpPr/>
          <p:nvPr/>
        </p:nvSpPr>
        <p:spPr>
          <a:xfrm>
            <a:off x="4123156" y="1468524"/>
            <a:ext cx="3942747" cy="6896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6022E2-8522-E1E8-F6BF-F2D13FD83190}"/>
              </a:ext>
            </a:extLst>
          </p:cNvPr>
          <p:cNvSpPr/>
          <p:nvPr/>
        </p:nvSpPr>
        <p:spPr>
          <a:xfrm>
            <a:off x="6065627" y="694931"/>
            <a:ext cx="54864" cy="1463245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2861CA6-8A64-0D4C-8FD8-56E72C5AF345}"/>
              </a:ext>
            </a:extLst>
          </p:cNvPr>
          <p:cNvSpPr/>
          <p:nvPr/>
        </p:nvSpPr>
        <p:spPr>
          <a:xfrm>
            <a:off x="8146099" y="703694"/>
            <a:ext cx="3945688" cy="6896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77EA596-BDB2-1AC4-8EB0-E0D5DC9DA41A}"/>
              </a:ext>
            </a:extLst>
          </p:cNvPr>
          <p:cNvSpPr/>
          <p:nvPr/>
        </p:nvSpPr>
        <p:spPr>
          <a:xfrm>
            <a:off x="8149040" y="1468523"/>
            <a:ext cx="3945688" cy="6896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41608C-3DDF-E2D6-CCE0-242DF8014BA8}"/>
              </a:ext>
            </a:extLst>
          </p:cNvPr>
          <p:cNvSpPr/>
          <p:nvPr/>
        </p:nvSpPr>
        <p:spPr>
          <a:xfrm>
            <a:off x="10091511" y="694930"/>
            <a:ext cx="54864" cy="1463245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39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047BB6-AF1A-C097-EA57-83807D71C3A9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E9A2FA-99B7-07CE-C401-755D61558320}"/>
              </a:ext>
            </a:extLst>
          </p:cNvPr>
          <p:cNvSpPr/>
          <p:nvPr/>
        </p:nvSpPr>
        <p:spPr>
          <a:xfrm>
            <a:off x="166254" y="452582"/>
            <a:ext cx="11862348" cy="6405418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00C12AE-303A-454E-B864-45EFAE9124AC}"/>
              </a:ext>
            </a:extLst>
          </p:cNvPr>
          <p:cNvSpPr/>
          <p:nvPr/>
        </p:nvSpPr>
        <p:spPr>
          <a:xfrm>
            <a:off x="76888" y="2281376"/>
            <a:ext cx="3945688" cy="449648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CD5388-FE0C-490E-B031-1C8FF55489CD}"/>
              </a:ext>
            </a:extLst>
          </p:cNvPr>
          <p:cNvSpPr/>
          <p:nvPr/>
        </p:nvSpPr>
        <p:spPr>
          <a:xfrm>
            <a:off x="1974277" y="950871"/>
            <a:ext cx="241344" cy="95224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F633BD-7994-090A-C1B9-27875DB0F722}"/>
              </a:ext>
            </a:extLst>
          </p:cNvPr>
          <p:cNvSpPr/>
          <p:nvPr/>
        </p:nvSpPr>
        <p:spPr>
          <a:xfrm>
            <a:off x="76888" y="703693"/>
            <a:ext cx="3945688" cy="145898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587980-0FE5-5358-33A4-4C50DE45853C}"/>
              </a:ext>
            </a:extLst>
          </p:cNvPr>
          <p:cNvSpPr/>
          <p:nvPr/>
        </p:nvSpPr>
        <p:spPr>
          <a:xfrm>
            <a:off x="4133690" y="703691"/>
            <a:ext cx="7981421" cy="25768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2B8CA66-BDBC-C1A3-5FD0-1A9799BAA6C8}"/>
              </a:ext>
            </a:extLst>
          </p:cNvPr>
          <p:cNvSpPr/>
          <p:nvPr/>
        </p:nvSpPr>
        <p:spPr>
          <a:xfrm>
            <a:off x="4128879" y="3355942"/>
            <a:ext cx="7981421" cy="342192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0B3867-7CA7-6783-BB8F-B5FB0EDB0356}"/>
              </a:ext>
            </a:extLst>
          </p:cNvPr>
          <p:cNvSpPr/>
          <p:nvPr/>
        </p:nvSpPr>
        <p:spPr>
          <a:xfrm>
            <a:off x="76888" y="703693"/>
            <a:ext cx="3945688" cy="145898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623176-3870-10DD-A5DE-032B6D5E2BB8}"/>
              </a:ext>
            </a:extLst>
          </p:cNvPr>
          <p:cNvSpPr/>
          <p:nvPr/>
        </p:nvSpPr>
        <p:spPr>
          <a:xfrm>
            <a:off x="1353144" y="569374"/>
            <a:ext cx="54864" cy="1593302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C5E266-2BD6-9307-9E1E-F7CB9908D4A2}"/>
              </a:ext>
            </a:extLst>
          </p:cNvPr>
          <p:cNvSpPr/>
          <p:nvPr/>
        </p:nvSpPr>
        <p:spPr>
          <a:xfrm rot="5400000">
            <a:off x="2020937" y="-549262"/>
            <a:ext cx="59849" cy="3947948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E9243D-B27F-5B49-B6D4-B34A67BE1BEF}"/>
              </a:ext>
            </a:extLst>
          </p:cNvPr>
          <p:cNvSpPr/>
          <p:nvPr/>
        </p:nvSpPr>
        <p:spPr>
          <a:xfrm>
            <a:off x="2678025" y="569488"/>
            <a:ext cx="54864" cy="1593302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26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047BB6-AF1A-C097-EA57-83807D71C3A9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E9A2FA-99B7-07CE-C401-755D61558320}"/>
              </a:ext>
            </a:extLst>
          </p:cNvPr>
          <p:cNvSpPr/>
          <p:nvPr/>
        </p:nvSpPr>
        <p:spPr>
          <a:xfrm>
            <a:off x="166254" y="452582"/>
            <a:ext cx="11862348" cy="6405418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00C12AE-303A-454E-B864-45EFAE9124AC}"/>
              </a:ext>
            </a:extLst>
          </p:cNvPr>
          <p:cNvSpPr/>
          <p:nvPr/>
        </p:nvSpPr>
        <p:spPr>
          <a:xfrm>
            <a:off x="76888" y="2281376"/>
            <a:ext cx="3945688" cy="449648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CD5388-FE0C-490E-B031-1C8FF55489CD}"/>
              </a:ext>
            </a:extLst>
          </p:cNvPr>
          <p:cNvSpPr/>
          <p:nvPr/>
        </p:nvSpPr>
        <p:spPr>
          <a:xfrm>
            <a:off x="1974277" y="950871"/>
            <a:ext cx="241344" cy="95224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F633BD-7994-090A-C1B9-27875DB0F722}"/>
              </a:ext>
            </a:extLst>
          </p:cNvPr>
          <p:cNvSpPr/>
          <p:nvPr/>
        </p:nvSpPr>
        <p:spPr>
          <a:xfrm>
            <a:off x="76888" y="703693"/>
            <a:ext cx="3945688" cy="145898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587980-0FE5-5358-33A4-4C50DE45853C}"/>
              </a:ext>
            </a:extLst>
          </p:cNvPr>
          <p:cNvSpPr/>
          <p:nvPr/>
        </p:nvSpPr>
        <p:spPr>
          <a:xfrm>
            <a:off x="4133690" y="703691"/>
            <a:ext cx="7981421" cy="25768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2B8CA66-BDBC-C1A3-5FD0-1A9799BAA6C8}"/>
              </a:ext>
            </a:extLst>
          </p:cNvPr>
          <p:cNvSpPr/>
          <p:nvPr/>
        </p:nvSpPr>
        <p:spPr>
          <a:xfrm>
            <a:off x="4128879" y="3355942"/>
            <a:ext cx="7981421" cy="342192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309E21-162D-6804-3CA6-7FAE3090441E}"/>
              </a:ext>
            </a:extLst>
          </p:cNvPr>
          <p:cNvSpPr/>
          <p:nvPr/>
        </p:nvSpPr>
        <p:spPr>
          <a:xfrm>
            <a:off x="2019796" y="703691"/>
            <a:ext cx="58779" cy="1458985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DF1E3A-7AC2-AA80-7068-7DE0AF706764}"/>
              </a:ext>
            </a:extLst>
          </p:cNvPr>
          <p:cNvSpPr/>
          <p:nvPr/>
        </p:nvSpPr>
        <p:spPr>
          <a:xfrm rot="5400000">
            <a:off x="2021708" y="-546232"/>
            <a:ext cx="54955" cy="3946781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5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047BB6-AF1A-C097-EA57-83807D71C3A9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E9A2FA-99B7-07CE-C401-755D61558320}"/>
              </a:ext>
            </a:extLst>
          </p:cNvPr>
          <p:cNvSpPr/>
          <p:nvPr/>
        </p:nvSpPr>
        <p:spPr>
          <a:xfrm>
            <a:off x="166254" y="452582"/>
            <a:ext cx="11862348" cy="6405418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00C12AE-303A-454E-B864-45EFAE9124AC}"/>
              </a:ext>
            </a:extLst>
          </p:cNvPr>
          <p:cNvSpPr/>
          <p:nvPr/>
        </p:nvSpPr>
        <p:spPr>
          <a:xfrm>
            <a:off x="76888" y="2281376"/>
            <a:ext cx="3945688" cy="449648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CD5388-FE0C-490E-B031-1C8FF55489CD}"/>
              </a:ext>
            </a:extLst>
          </p:cNvPr>
          <p:cNvSpPr/>
          <p:nvPr/>
        </p:nvSpPr>
        <p:spPr>
          <a:xfrm>
            <a:off x="1974277" y="950871"/>
            <a:ext cx="241344" cy="95224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F633BD-7994-090A-C1B9-27875DB0F722}"/>
              </a:ext>
            </a:extLst>
          </p:cNvPr>
          <p:cNvSpPr/>
          <p:nvPr/>
        </p:nvSpPr>
        <p:spPr>
          <a:xfrm>
            <a:off x="76888" y="703693"/>
            <a:ext cx="3945688" cy="145898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587980-0FE5-5358-33A4-4C50DE45853C}"/>
              </a:ext>
            </a:extLst>
          </p:cNvPr>
          <p:cNvSpPr/>
          <p:nvPr/>
        </p:nvSpPr>
        <p:spPr>
          <a:xfrm>
            <a:off x="4133690" y="703691"/>
            <a:ext cx="7981421" cy="25768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2B8CA66-BDBC-C1A3-5FD0-1A9799BAA6C8}"/>
              </a:ext>
            </a:extLst>
          </p:cNvPr>
          <p:cNvSpPr/>
          <p:nvPr/>
        </p:nvSpPr>
        <p:spPr>
          <a:xfrm>
            <a:off x="4128879" y="3355942"/>
            <a:ext cx="7981421" cy="342192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309E21-162D-6804-3CA6-7FAE3090441E}"/>
              </a:ext>
            </a:extLst>
          </p:cNvPr>
          <p:cNvSpPr/>
          <p:nvPr/>
        </p:nvSpPr>
        <p:spPr>
          <a:xfrm>
            <a:off x="2019796" y="703691"/>
            <a:ext cx="58779" cy="1458985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DF1E3A-7AC2-AA80-7068-7DE0AF706764}"/>
              </a:ext>
            </a:extLst>
          </p:cNvPr>
          <p:cNvSpPr/>
          <p:nvPr/>
        </p:nvSpPr>
        <p:spPr>
          <a:xfrm rot="5400000">
            <a:off x="2021708" y="-546232"/>
            <a:ext cx="54955" cy="3946781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5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AD2200A-1210-2E93-F964-A74E266AF47D}"/>
              </a:ext>
            </a:extLst>
          </p:cNvPr>
          <p:cNvSpPr/>
          <p:nvPr/>
        </p:nvSpPr>
        <p:spPr>
          <a:xfrm>
            <a:off x="6116848" y="56799"/>
            <a:ext cx="3639494" cy="1036782"/>
          </a:xfrm>
          <a:custGeom>
            <a:avLst/>
            <a:gdLst>
              <a:gd name="connsiteX0" fmla="*/ 60088 w 3639494"/>
              <a:gd name="connsiteY0" fmla="*/ 0 h 1036782"/>
              <a:gd name="connsiteX1" fmla="*/ 3579406 w 3639494"/>
              <a:gd name="connsiteY1" fmla="*/ 0 h 1036782"/>
              <a:gd name="connsiteX2" fmla="*/ 3639494 w 3639494"/>
              <a:gd name="connsiteY2" fmla="*/ 60088 h 1036782"/>
              <a:gd name="connsiteX3" fmla="*/ 3639494 w 3639494"/>
              <a:gd name="connsiteY3" fmla="*/ 667276 h 1036782"/>
              <a:gd name="connsiteX4" fmla="*/ 3579406 w 3639494"/>
              <a:gd name="connsiteY4" fmla="*/ 727364 h 1036782"/>
              <a:gd name="connsiteX5" fmla="*/ 3512496 w 3639494"/>
              <a:gd name="connsiteY5" fmla="*/ 727364 h 1036782"/>
              <a:gd name="connsiteX6" fmla="*/ 3512496 w 3639494"/>
              <a:gd name="connsiteY6" fmla="*/ 810491 h 1036782"/>
              <a:gd name="connsiteX7" fmla="*/ 3584078 w 3639494"/>
              <a:gd name="connsiteY7" fmla="*/ 810491 h 1036782"/>
              <a:gd name="connsiteX8" fmla="*/ 3440914 w 3639494"/>
              <a:gd name="connsiteY8" fmla="*/ 1036782 h 1036782"/>
              <a:gd name="connsiteX9" fmla="*/ 3297750 w 3639494"/>
              <a:gd name="connsiteY9" fmla="*/ 810491 h 1036782"/>
              <a:gd name="connsiteX10" fmla="*/ 3369332 w 3639494"/>
              <a:gd name="connsiteY10" fmla="*/ 810491 h 1036782"/>
              <a:gd name="connsiteX11" fmla="*/ 3369332 w 3639494"/>
              <a:gd name="connsiteY11" fmla="*/ 727364 h 1036782"/>
              <a:gd name="connsiteX12" fmla="*/ 288635 w 3639494"/>
              <a:gd name="connsiteY12" fmla="*/ 727364 h 1036782"/>
              <a:gd name="connsiteX13" fmla="*/ 288635 w 3639494"/>
              <a:gd name="connsiteY13" fmla="*/ 810491 h 1036782"/>
              <a:gd name="connsiteX14" fmla="*/ 360217 w 3639494"/>
              <a:gd name="connsiteY14" fmla="*/ 810491 h 1036782"/>
              <a:gd name="connsiteX15" fmla="*/ 217053 w 3639494"/>
              <a:gd name="connsiteY15" fmla="*/ 1036782 h 1036782"/>
              <a:gd name="connsiteX16" fmla="*/ 73889 w 3639494"/>
              <a:gd name="connsiteY16" fmla="*/ 810491 h 1036782"/>
              <a:gd name="connsiteX17" fmla="*/ 145471 w 3639494"/>
              <a:gd name="connsiteY17" fmla="*/ 810491 h 1036782"/>
              <a:gd name="connsiteX18" fmla="*/ 145471 w 3639494"/>
              <a:gd name="connsiteY18" fmla="*/ 727364 h 1036782"/>
              <a:gd name="connsiteX19" fmla="*/ 60088 w 3639494"/>
              <a:gd name="connsiteY19" fmla="*/ 727364 h 1036782"/>
              <a:gd name="connsiteX20" fmla="*/ 0 w 3639494"/>
              <a:gd name="connsiteY20" fmla="*/ 667276 h 1036782"/>
              <a:gd name="connsiteX21" fmla="*/ 0 w 3639494"/>
              <a:gd name="connsiteY21" fmla="*/ 60088 h 1036782"/>
              <a:gd name="connsiteX22" fmla="*/ 60088 w 3639494"/>
              <a:gd name="connsiteY22" fmla="*/ 0 h 10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639494" h="1036782">
                <a:moveTo>
                  <a:pt x="60088" y="0"/>
                </a:moveTo>
                <a:lnTo>
                  <a:pt x="3579406" y="0"/>
                </a:lnTo>
                <a:cubicBezTo>
                  <a:pt x="3612592" y="0"/>
                  <a:pt x="3639494" y="26902"/>
                  <a:pt x="3639494" y="60088"/>
                </a:cubicBezTo>
                <a:lnTo>
                  <a:pt x="3639494" y="667276"/>
                </a:lnTo>
                <a:cubicBezTo>
                  <a:pt x="3639494" y="700462"/>
                  <a:pt x="3612592" y="727364"/>
                  <a:pt x="3579406" y="727364"/>
                </a:cubicBezTo>
                <a:lnTo>
                  <a:pt x="3512496" y="727364"/>
                </a:lnTo>
                <a:lnTo>
                  <a:pt x="3512496" y="810491"/>
                </a:lnTo>
                <a:lnTo>
                  <a:pt x="3584078" y="810491"/>
                </a:lnTo>
                <a:lnTo>
                  <a:pt x="3440914" y="1036782"/>
                </a:lnTo>
                <a:lnTo>
                  <a:pt x="3297750" y="810491"/>
                </a:lnTo>
                <a:lnTo>
                  <a:pt x="3369332" y="810491"/>
                </a:lnTo>
                <a:lnTo>
                  <a:pt x="3369332" y="727364"/>
                </a:lnTo>
                <a:lnTo>
                  <a:pt x="288635" y="727364"/>
                </a:lnTo>
                <a:lnTo>
                  <a:pt x="288635" y="810491"/>
                </a:lnTo>
                <a:lnTo>
                  <a:pt x="360217" y="810491"/>
                </a:lnTo>
                <a:lnTo>
                  <a:pt x="217053" y="1036782"/>
                </a:lnTo>
                <a:lnTo>
                  <a:pt x="73889" y="810491"/>
                </a:lnTo>
                <a:lnTo>
                  <a:pt x="145471" y="810491"/>
                </a:lnTo>
                <a:lnTo>
                  <a:pt x="145471" y="727364"/>
                </a:lnTo>
                <a:lnTo>
                  <a:pt x="60088" y="727364"/>
                </a:lnTo>
                <a:cubicBezTo>
                  <a:pt x="26902" y="727364"/>
                  <a:pt x="0" y="700462"/>
                  <a:pt x="0" y="667276"/>
                </a:cubicBezTo>
                <a:lnTo>
                  <a:pt x="0" y="60088"/>
                </a:lnTo>
                <a:cubicBezTo>
                  <a:pt x="0" y="26902"/>
                  <a:pt x="26902" y="0"/>
                  <a:pt x="60088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30644C6-BFAE-8A93-DFED-3C80CF7F19A7}"/>
              </a:ext>
            </a:extLst>
          </p:cNvPr>
          <p:cNvSpPr/>
          <p:nvPr/>
        </p:nvSpPr>
        <p:spPr>
          <a:xfrm rot="10800000">
            <a:off x="2068943" y="803268"/>
            <a:ext cx="2844801" cy="1551999"/>
          </a:xfrm>
          <a:custGeom>
            <a:avLst/>
            <a:gdLst>
              <a:gd name="connsiteX0" fmla="*/ 1537856 w 3075711"/>
              <a:gd name="connsiteY0" fmla="*/ 1446069 h 1446069"/>
              <a:gd name="connsiteX1" fmla="*/ 1408545 w 3075711"/>
              <a:gd name="connsiteY1" fmla="*/ 1215158 h 1446069"/>
              <a:gd name="connsiteX2" fmla="*/ 1473200 w 3075711"/>
              <a:gd name="connsiteY2" fmla="*/ 1215158 h 1446069"/>
              <a:gd name="connsiteX3" fmla="*/ 1473200 w 3075711"/>
              <a:gd name="connsiteY3" fmla="*/ 1136650 h 1446069"/>
              <a:gd name="connsiteX4" fmla="*/ 243924 w 3075711"/>
              <a:gd name="connsiteY4" fmla="*/ 1136650 h 1446069"/>
              <a:gd name="connsiteX5" fmla="*/ 243924 w 3075711"/>
              <a:gd name="connsiteY5" fmla="*/ 1219777 h 1446069"/>
              <a:gd name="connsiteX6" fmla="*/ 304417 w 3075711"/>
              <a:gd name="connsiteY6" fmla="*/ 1219777 h 1446069"/>
              <a:gd name="connsiteX7" fmla="*/ 183430 w 3075711"/>
              <a:gd name="connsiteY7" fmla="*/ 1446068 h 1446069"/>
              <a:gd name="connsiteX8" fmla="*/ 62443 w 3075711"/>
              <a:gd name="connsiteY8" fmla="*/ 1219777 h 1446069"/>
              <a:gd name="connsiteX9" fmla="*/ 122937 w 3075711"/>
              <a:gd name="connsiteY9" fmla="*/ 1219777 h 1446069"/>
              <a:gd name="connsiteX10" fmla="*/ 122937 w 3075711"/>
              <a:gd name="connsiteY10" fmla="*/ 1136650 h 1446069"/>
              <a:gd name="connsiteX11" fmla="*/ 50780 w 3075711"/>
              <a:gd name="connsiteY11" fmla="*/ 1136650 h 1446069"/>
              <a:gd name="connsiteX12" fmla="*/ 0 w 3075711"/>
              <a:gd name="connsiteY12" fmla="*/ 1076562 h 1446069"/>
              <a:gd name="connsiteX13" fmla="*/ 0 w 3075711"/>
              <a:gd name="connsiteY13" fmla="*/ 469374 h 1446069"/>
              <a:gd name="connsiteX14" fmla="*/ 50780 w 3075711"/>
              <a:gd name="connsiteY14" fmla="*/ 409286 h 1446069"/>
              <a:gd name="connsiteX15" fmla="*/ 101599 w 3075711"/>
              <a:gd name="connsiteY15" fmla="*/ 409286 h 1446069"/>
              <a:gd name="connsiteX16" fmla="*/ 101599 w 3075711"/>
              <a:gd name="connsiteY16" fmla="*/ 230910 h 1446069"/>
              <a:gd name="connsiteX17" fmla="*/ 36944 w 3075711"/>
              <a:gd name="connsiteY17" fmla="*/ 230910 h 1446069"/>
              <a:gd name="connsiteX18" fmla="*/ 166255 w 3075711"/>
              <a:gd name="connsiteY18" fmla="*/ 0 h 1446069"/>
              <a:gd name="connsiteX19" fmla="*/ 295565 w 3075711"/>
              <a:gd name="connsiteY19" fmla="*/ 230910 h 1446069"/>
              <a:gd name="connsiteX20" fmla="*/ 230910 w 3075711"/>
              <a:gd name="connsiteY20" fmla="*/ 230910 h 1446069"/>
              <a:gd name="connsiteX21" fmla="*/ 230910 w 3075711"/>
              <a:gd name="connsiteY21" fmla="*/ 409286 h 1446069"/>
              <a:gd name="connsiteX22" fmla="*/ 1473200 w 3075711"/>
              <a:gd name="connsiteY22" fmla="*/ 409286 h 1446069"/>
              <a:gd name="connsiteX23" fmla="*/ 1473200 w 3075711"/>
              <a:gd name="connsiteY23" fmla="*/ 230911 h 1446069"/>
              <a:gd name="connsiteX24" fmla="*/ 1408545 w 3075711"/>
              <a:gd name="connsiteY24" fmla="*/ 230911 h 1446069"/>
              <a:gd name="connsiteX25" fmla="*/ 1537856 w 3075711"/>
              <a:gd name="connsiteY25" fmla="*/ 1 h 1446069"/>
              <a:gd name="connsiteX26" fmla="*/ 1667166 w 3075711"/>
              <a:gd name="connsiteY26" fmla="*/ 230911 h 1446069"/>
              <a:gd name="connsiteX27" fmla="*/ 1602511 w 3075711"/>
              <a:gd name="connsiteY27" fmla="*/ 230911 h 1446069"/>
              <a:gd name="connsiteX28" fmla="*/ 1602511 w 3075711"/>
              <a:gd name="connsiteY28" fmla="*/ 409286 h 1446069"/>
              <a:gd name="connsiteX29" fmla="*/ 2844802 w 3075711"/>
              <a:gd name="connsiteY29" fmla="*/ 409286 h 1446069"/>
              <a:gd name="connsiteX30" fmla="*/ 2844802 w 3075711"/>
              <a:gd name="connsiteY30" fmla="*/ 230911 h 1446069"/>
              <a:gd name="connsiteX31" fmla="*/ 2780147 w 3075711"/>
              <a:gd name="connsiteY31" fmla="*/ 230911 h 1446069"/>
              <a:gd name="connsiteX32" fmla="*/ 2909458 w 3075711"/>
              <a:gd name="connsiteY32" fmla="*/ 1 h 1446069"/>
              <a:gd name="connsiteX33" fmla="*/ 3038768 w 3075711"/>
              <a:gd name="connsiteY33" fmla="*/ 230911 h 1446069"/>
              <a:gd name="connsiteX34" fmla="*/ 2974113 w 3075711"/>
              <a:gd name="connsiteY34" fmla="*/ 230911 h 1446069"/>
              <a:gd name="connsiteX35" fmla="*/ 2974113 w 3075711"/>
              <a:gd name="connsiteY35" fmla="*/ 409286 h 1446069"/>
              <a:gd name="connsiteX36" fmla="*/ 3024931 w 3075711"/>
              <a:gd name="connsiteY36" fmla="*/ 409286 h 1446069"/>
              <a:gd name="connsiteX37" fmla="*/ 3075711 w 3075711"/>
              <a:gd name="connsiteY37" fmla="*/ 469374 h 1446069"/>
              <a:gd name="connsiteX38" fmla="*/ 3075711 w 3075711"/>
              <a:gd name="connsiteY38" fmla="*/ 1076562 h 1446069"/>
              <a:gd name="connsiteX39" fmla="*/ 3024931 w 3075711"/>
              <a:gd name="connsiteY39" fmla="*/ 1136650 h 1446069"/>
              <a:gd name="connsiteX40" fmla="*/ 2968386 w 3075711"/>
              <a:gd name="connsiteY40" fmla="*/ 1136650 h 1446069"/>
              <a:gd name="connsiteX41" fmla="*/ 2968386 w 3075711"/>
              <a:gd name="connsiteY41" fmla="*/ 1219777 h 1446069"/>
              <a:gd name="connsiteX42" fmla="*/ 3028879 w 3075711"/>
              <a:gd name="connsiteY42" fmla="*/ 1219777 h 1446069"/>
              <a:gd name="connsiteX43" fmla="*/ 2907893 w 3075711"/>
              <a:gd name="connsiteY43" fmla="*/ 1446068 h 1446069"/>
              <a:gd name="connsiteX44" fmla="*/ 2786906 w 3075711"/>
              <a:gd name="connsiteY44" fmla="*/ 1219777 h 1446069"/>
              <a:gd name="connsiteX45" fmla="*/ 2847399 w 3075711"/>
              <a:gd name="connsiteY45" fmla="*/ 1219777 h 1446069"/>
              <a:gd name="connsiteX46" fmla="*/ 2847399 w 3075711"/>
              <a:gd name="connsiteY46" fmla="*/ 1136650 h 1446069"/>
              <a:gd name="connsiteX47" fmla="*/ 1602511 w 3075711"/>
              <a:gd name="connsiteY47" fmla="*/ 1136650 h 1446069"/>
              <a:gd name="connsiteX48" fmla="*/ 1602511 w 3075711"/>
              <a:gd name="connsiteY48" fmla="*/ 1215158 h 1446069"/>
              <a:gd name="connsiteX49" fmla="*/ 1667167 w 3075711"/>
              <a:gd name="connsiteY49" fmla="*/ 1215158 h 144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075711" h="1446069">
                <a:moveTo>
                  <a:pt x="1537856" y="1446069"/>
                </a:moveTo>
                <a:lnTo>
                  <a:pt x="1408545" y="1215158"/>
                </a:lnTo>
                <a:lnTo>
                  <a:pt x="1473200" y="1215158"/>
                </a:lnTo>
                <a:lnTo>
                  <a:pt x="1473200" y="1136650"/>
                </a:lnTo>
                <a:lnTo>
                  <a:pt x="243924" y="1136650"/>
                </a:lnTo>
                <a:lnTo>
                  <a:pt x="243924" y="1219777"/>
                </a:lnTo>
                <a:lnTo>
                  <a:pt x="304417" y="1219777"/>
                </a:lnTo>
                <a:lnTo>
                  <a:pt x="183430" y="1446068"/>
                </a:lnTo>
                <a:lnTo>
                  <a:pt x="62443" y="1219777"/>
                </a:lnTo>
                <a:lnTo>
                  <a:pt x="122937" y="1219777"/>
                </a:lnTo>
                <a:lnTo>
                  <a:pt x="122937" y="1136650"/>
                </a:lnTo>
                <a:lnTo>
                  <a:pt x="50780" y="1136650"/>
                </a:lnTo>
                <a:cubicBezTo>
                  <a:pt x="22735" y="1136650"/>
                  <a:pt x="0" y="1109748"/>
                  <a:pt x="0" y="1076562"/>
                </a:cubicBezTo>
                <a:lnTo>
                  <a:pt x="0" y="469374"/>
                </a:lnTo>
                <a:cubicBezTo>
                  <a:pt x="0" y="436188"/>
                  <a:pt x="22735" y="409286"/>
                  <a:pt x="50780" y="409286"/>
                </a:cubicBezTo>
                <a:lnTo>
                  <a:pt x="101599" y="409286"/>
                </a:lnTo>
                <a:lnTo>
                  <a:pt x="101599" y="230910"/>
                </a:lnTo>
                <a:lnTo>
                  <a:pt x="36944" y="230910"/>
                </a:lnTo>
                <a:lnTo>
                  <a:pt x="166255" y="0"/>
                </a:lnTo>
                <a:lnTo>
                  <a:pt x="295565" y="230910"/>
                </a:lnTo>
                <a:lnTo>
                  <a:pt x="230910" y="230910"/>
                </a:lnTo>
                <a:lnTo>
                  <a:pt x="230910" y="409286"/>
                </a:lnTo>
                <a:lnTo>
                  <a:pt x="1473200" y="409286"/>
                </a:lnTo>
                <a:lnTo>
                  <a:pt x="1473200" y="230911"/>
                </a:lnTo>
                <a:lnTo>
                  <a:pt x="1408545" y="230911"/>
                </a:lnTo>
                <a:lnTo>
                  <a:pt x="1537856" y="1"/>
                </a:lnTo>
                <a:lnTo>
                  <a:pt x="1667166" y="230911"/>
                </a:lnTo>
                <a:lnTo>
                  <a:pt x="1602511" y="230911"/>
                </a:lnTo>
                <a:lnTo>
                  <a:pt x="1602511" y="409286"/>
                </a:lnTo>
                <a:lnTo>
                  <a:pt x="2844802" y="409286"/>
                </a:lnTo>
                <a:lnTo>
                  <a:pt x="2844802" y="230911"/>
                </a:lnTo>
                <a:lnTo>
                  <a:pt x="2780147" y="230911"/>
                </a:lnTo>
                <a:lnTo>
                  <a:pt x="2909458" y="1"/>
                </a:lnTo>
                <a:lnTo>
                  <a:pt x="3038768" y="230911"/>
                </a:lnTo>
                <a:lnTo>
                  <a:pt x="2974113" y="230911"/>
                </a:lnTo>
                <a:lnTo>
                  <a:pt x="2974113" y="409286"/>
                </a:lnTo>
                <a:lnTo>
                  <a:pt x="3024931" y="409286"/>
                </a:lnTo>
                <a:cubicBezTo>
                  <a:pt x="3052976" y="409286"/>
                  <a:pt x="3075711" y="436188"/>
                  <a:pt x="3075711" y="469374"/>
                </a:cubicBezTo>
                <a:lnTo>
                  <a:pt x="3075711" y="1076562"/>
                </a:lnTo>
                <a:cubicBezTo>
                  <a:pt x="3075711" y="1109748"/>
                  <a:pt x="3052976" y="1136650"/>
                  <a:pt x="3024931" y="1136650"/>
                </a:cubicBezTo>
                <a:lnTo>
                  <a:pt x="2968386" y="1136650"/>
                </a:lnTo>
                <a:lnTo>
                  <a:pt x="2968386" y="1219777"/>
                </a:lnTo>
                <a:lnTo>
                  <a:pt x="3028879" y="1219777"/>
                </a:lnTo>
                <a:lnTo>
                  <a:pt x="2907893" y="1446068"/>
                </a:lnTo>
                <a:lnTo>
                  <a:pt x="2786906" y="1219777"/>
                </a:lnTo>
                <a:lnTo>
                  <a:pt x="2847399" y="1219777"/>
                </a:lnTo>
                <a:lnTo>
                  <a:pt x="2847399" y="1136650"/>
                </a:lnTo>
                <a:lnTo>
                  <a:pt x="1602511" y="1136650"/>
                </a:lnTo>
                <a:lnTo>
                  <a:pt x="1602511" y="1215158"/>
                </a:lnTo>
                <a:lnTo>
                  <a:pt x="1667167" y="121515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E5C082-AF5D-36BA-FCE9-CB1659487856}"/>
              </a:ext>
            </a:extLst>
          </p:cNvPr>
          <p:cNvSpPr/>
          <p:nvPr/>
        </p:nvSpPr>
        <p:spPr>
          <a:xfrm>
            <a:off x="92365" y="2225668"/>
            <a:ext cx="1902688" cy="1203332"/>
          </a:xfrm>
          <a:custGeom>
            <a:avLst/>
            <a:gdLst>
              <a:gd name="connsiteX0" fmla="*/ 563416 w 1902688"/>
              <a:gd name="connsiteY0" fmla="*/ 0 h 1203332"/>
              <a:gd name="connsiteX1" fmla="*/ 692726 w 1902688"/>
              <a:gd name="connsiteY1" fmla="*/ 244624 h 1203332"/>
              <a:gd name="connsiteX2" fmla="*/ 628071 w 1902688"/>
              <a:gd name="connsiteY2" fmla="*/ 244624 h 1203332"/>
              <a:gd name="connsiteX3" fmla="*/ 628071 w 1902688"/>
              <a:gd name="connsiteY3" fmla="*/ 369748 h 1203332"/>
              <a:gd name="connsiteX4" fmla="*/ 1834534 w 1902688"/>
              <a:gd name="connsiteY4" fmla="*/ 369748 h 1203332"/>
              <a:gd name="connsiteX5" fmla="*/ 1902688 w 1902688"/>
              <a:gd name="connsiteY5" fmla="*/ 437902 h 1203332"/>
              <a:gd name="connsiteX6" fmla="*/ 1902688 w 1902688"/>
              <a:gd name="connsiteY6" fmla="*/ 1135178 h 1203332"/>
              <a:gd name="connsiteX7" fmla="*/ 1834534 w 1902688"/>
              <a:gd name="connsiteY7" fmla="*/ 1203332 h 1203332"/>
              <a:gd name="connsiteX8" fmla="*/ 68154 w 1902688"/>
              <a:gd name="connsiteY8" fmla="*/ 1203332 h 1203332"/>
              <a:gd name="connsiteX9" fmla="*/ 0 w 1902688"/>
              <a:gd name="connsiteY9" fmla="*/ 1135178 h 1203332"/>
              <a:gd name="connsiteX10" fmla="*/ 0 w 1902688"/>
              <a:gd name="connsiteY10" fmla="*/ 437902 h 1203332"/>
              <a:gd name="connsiteX11" fmla="*/ 68154 w 1902688"/>
              <a:gd name="connsiteY11" fmla="*/ 369748 h 1203332"/>
              <a:gd name="connsiteX12" fmla="*/ 498760 w 1902688"/>
              <a:gd name="connsiteY12" fmla="*/ 369748 h 1203332"/>
              <a:gd name="connsiteX13" fmla="*/ 498760 w 1902688"/>
              <a:gd name="connsiteY13" fmla="*/ 244624 h 1203332"/>
              <a:gd name="connsiteX14" fmla="*/ 434105 w 1902688"/>
              <a:gd name="connsiteY14" fmla="*/ 244624 h 120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02688" h="1203332">
                <a:moveTo>
                  <a:pt x="563416" y="0"/>
                </a:moveTo>
                <a:lnTo>
                  <a:pt x="692726" y="244624"/>
                </a:lnTo>
                <a:lnTo>
                  <a:pt x="628071" y="244624"/>
                </a:lnTo>
                <a:lnTo>
                  <a:pt x="628071" y="369748"/>
                </a:lnTo>
                <a:lnTo>
                  <a:pt x="1834534" y="369748"/>
                </a:lnTo>
                <a:cubicBezTo>
                  <a:pt x="1872174" y="369748"/>
                  <a:pt x="1902688" y="400262"/>
                  <a:pt x="1902688" y="437902"/>
                </a:cubicBezTo>
                <a:lnTo>
                  <a:pt x="1902688" y="1135178"/>
                </a:lnTo>
                <a:cubicBezTo>
                  <a:pt x="1902688" y="1172818"/>
                  <a:pt x="1872174" y="1203332"/>
                  <a:pt x="1834534" y="1203332"/>
                </a:cubicBezTo>
                <a:lnTo>
                  <a:pt x="68154" y="1203332"/>
                </a:lnTo>
                <a:cubicBezTo>
                  <a:pt x="30514" y="1203332"/>
                  <a:pt x="0" y="1172818"/>
                  <a:pt x="0" y="1135178"/>
                </a:cubicBezTo>
                <a:lnTo>
                  <a:pt x="0" y="437902"/>
                </a:lnTo>
                <a:cubicBezTo>
                  <a:pt x="0" y="400262"/>
                  <a:pt x="30514" y="369748"/>
                  <a:pt x="68154" y="369748"/>
                </a:cubicBezTo>
                <a:lnTo>
                  <a:pt x="498760" y="369748"/>
                </a:lnTo>
                <a:lnTo>
                  <a:pt x="498760" y="244624"/>
                </a:lnTo>
                <a:lnTo>
                  <a:pt x="434105" y="24462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533AAD8-889C-AB8C-24A2-AEE747253F2F}"/>
              </a:ext>
            </a:extLst>
          </p:cNvPr>
          <p:cNvSpPr/>
          <p:nvPr/>
        </p:nvSpPr>
        <p:spPr>
          <a:xfrm>
            <a:off x="2364510" y="56799"/>
            <a:ext cx="3047999" cy="352100"/>
          </a:xfrm>
          <a:custGeom>
            <a:avLst/>
            <a:gdLst>
              <a:gd name="connsiteX0" fmla="*/ 353412 w 3047999"/>
              <a:gd name="connsiteY0" fmla="*/ 0 h 352100"/>
              <a:gd name="connsiteX1" fmla="*/ 3017859 w 3047999"/>
              <a:gd name="connsiteY1" fmla="*/ 0 h 352100"/>
              <a:gd name="connsiteX2" fmla="*/ 3047999 w 3047999"/>
              <a:gd name="connsiteY2" fmla="*/ 30140 h 352100"/>
              <a:gd name="connsiteX3" fmla="*/ 3047999 w 3047999"/>
              <a:gd name="connsiteY3" fmla="*/ 321960 h 352100"/>
              <a:gd name="connsiteX4" fmla="*/ 3017859 w 3047999"/>
              <a:gd name="connsiteY4" fmla="*/ 352100 h 352100"/>
              <a:gd name="connsiteX5" fmla="*/ 353412 w 3047999"/>
              <a:gd name="connsiteY5" fmla="*/ 352100 h 352100"/>
              <a:gd name="connsiteX6" fmla="*/ 323272 w 3047999"/>
              <a:gd name="connsiteY6" fmla="*/ 321960 h 352100"/>
              <a:gd name="connsiteX7" fmla="*/ 323272 w 3047999"/>
              <a:gd name="connsiteY7" fmla="*/ 240705 h 352100"/>
              <a:gd name="connsiteX8" fmla="*/ 240149 w 3047999"/>
              <a:gd name="connsiteY8" fmla="*/ 240705 h 352100"/>
              <a:gd name="connsiteX9" fmla="*/ 240149 w 3047999"/>
              <a:gd name="connsiteY9" fmla="*/ 305359 h 352100"/>
              <a:gd name="connsiteX10" fmla="*/ 0 w 3047999"/>
              <a:gd name="connsiteY10" fmla="*/ 176051 h 352100"/>
              <a:gd name="connsiteX11" fmla="*/ 240149 w 3047999"/>
              <a:gd name="connsiteY11" fmla="*/ 46742 h 352100"/>
              <a:gd name="connsiteX12" fmla="*/ 240149 w 3047999"/>
              <a:gd name="connsiteY12" fmla="*/ 111396 h 352100"/>
              <a:gd name="connsiteX13" fmla="*/ 323272 w 3047999"/>
              <a:gd name="connsiteY13" fmla="*/ 111396 h 352100"/>
              <a:gd name="connsiteX14" fmla="*/ 323272 w 3047999"/>
              <a:gd name="connsiteY14" fmla="*/ 30140 h 352100"/>
              <a:gd name="connsiteX15" fmla="*/ 353412 w 3047999"/>
              <a:gd name="connsiteY15" fmla="*/ 0 h 35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47999" h="352100">
                <a:moveTo>
                  <a:pt x="353412" y="0"/>
                </a:moveTo>
                <a:lnTo>
                  <a:pt x="3017859" y="0"/>
                </a:lnTo>
                <a:cubicBezTo>
                  <a:pt x="3034505" y="0"/>
                  <a:pt x="3047999" y="13494"/>
                  <a:pt x="3047999" y="30140"/>
                </a:cubicBezTo>
                <a:lnTo>
                  <a:pt x="3047999" y="321960"/>
                </a:lnTo>
                <a:cubicBezTo>
                  <a:pt x="3047999" y="338606"/>
                  <a:pt x="3034505" y="352100"/>
                  <a:pt x="3017859" y="352100"/>
                </a:cubicBezTo>
                <a:lnTo>
                  <a:pt x="353412" y="352100"/>
                </a:lnTo>
                <a:cubicBezTo>
                  <a:pt x="336766" y="352100"/>
                  <a:pt x="323272" y="338606"/>
                  <a:pt x="323272" y="321960"/>
                </a:cubicBezTo>
                <a:lnTo>
                  <a:pt x="323272" y="240705"/>
                </a:lnTo>
                <a:lnTo>
                  <a:pt x="240149" y="240705"/>
                </a:lnTo>
                <a:lnTo>
                  <a:pt x="240149" y="305359"/>
                </a:lnTo>
                <a:lnTo>
                  <a:pt x="0" y="176051"/>
                </a:lnTo>
                <a:lnTo>
                  <a:pt x="240149" y="46742"/>
                </a:lnTo>
                <a:lnTo>
                  <a:pt x="240149" y="111396"/>
                </a:lnTo>
                <a:lnTo>
                  <a:pt x="323272" y="111396"/>
                </a:lnTo>
                <a:lnTo>
                  <a:pt x="323272" y="30140"/>
                </a:lnTo>
                <a:cubicBezTo>
                  <a:pt x="323272" y="13494"/>
                  <a:pt x="336766" y="0"/>
                  <a:pt x="35341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491392E-FDFE-46E8-E5F7-5246C4780E78}"/>
              </a:ext>
            </a:extLst>
          </p:cNvPr>
          <p:cNvSpPr/>
          <p:nvPr/>
        </p:nvSpPr>
        <p:spPr>
          <a:xfrm>
            <a:off x="5590375" y="2475234"/>
            <a:ext cx="3047999" cy="352100"/>
          </a:xfrm>
          <a:custGeom>
            <a:avLst/>
            <a:gdLst>
              <a:gd name="connsiteX0" fmla="*/ 353412 w 3047999"/>
              <a:gd name="connsiteY0" fmla="*/ 0 h 352100"/>
              <a:gd name="connsiteX1" fmla="*/ 3017859 w 3047999"/>
              <a:gd name="connsiteY1" fmla="*/ 0 h 352100"/>
              <a:gd name="connsiteX2" fmla="*/ 3047999 w 3047999"/>
              <a:gd name="connsiteY2" fmla="*/ 30140 h 352100"/>
              <a:gd name="connsiteX3" fmla="*/ 3047999 w 3047999"/>
              <a:gd name="connsiteY3" fmla="*/ 321960 h 352100"/>
              <a:gd name="connsiteX4" fmla="*/ 3017859 w 3047999"/>
              <a:gd name="connsiteY4" fmla="*/ 352100 h 352100"/>
              <a:gd name="connsiteX5" fmla="*/ 353412 w 3047999"/>
              <a:gd name="connsiteY5" fmla="*/ 352100 h 352100"/>
              <a:gd name="connsiteX6" fmla="*/ 323272 w 3047999"/>
              <a:gd name="connsiteY6" fmla="*/ 321960 h 352100"/>
              <a:gd name="connsiteX7" fmla="*/ 323272 w 3047999"/>
              <a:gd name="connsiteY7" fmla="*/ 240705 h 352100"/>
              <a:gd name="connsiteX8" fmla="*/ 240149 w 3047999"/>
              <a:gd name="connsiteY8" fmla="*/ 240705 h 352100"/>
              <a:gd name="connsiteX9" fmla="*/ 240149 w 3047999"/>
              <a:gd name="connsiteY9" fmla="*/ 305359 h 352100"/>
              <a:gd name="connsiteX10" fmla="*/ 0 w 3047999"/>
              <a:gd name="connsiteY10" fmla="*/ 176051 h 352100"/>
              <a:gd name="connsiteX11" fmla="*/ 240149 w 3047999"/>
              <a:gd name="connsiteY11" fmla="*/ 46742 h 352100"/>
              <a:gd name="connsiteX12" fmla="*/ 240149 w 3047999"/>
              <a:gd name="connsiteY12" fmla="*/ 111396 h 352100"/>
              <a:gd name="connsiteX13" fmla="*/ 323272 w 3047999"/>
              <a:gd name="connsiteY13" fmla="*/ 111396 h 352100"/>
              <a:gd name="connsiteX14" fmla="*/ 323272 w 3047999"/>
              <a:gd name="connsiteY14" fmla="*/ 30140 h 352100"/>
              <a:gd name="connsiteX15" fmla="*/ 353412 w 3047999"/>
              <a:gd name="connsiteY15" fmla="*/ 0 h 35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47999" h="352100">
                <a:moveTo>
                  <a:pt x="353412" y="0"/>
                </a:moveTo>
                <a:lnTo>
                  <a:pt x="3017859" y="0"/>
                </a:lnTo>
                <a:cubicBezTo>
                  <a:pt x="3034505" y="0"/>
                  <a:pt x="3047999" y="13494"/>
                  <a:pt x="3047999" y="30140"/>
                </a:cubicBezTo>
                <a:lnTo>
                  <a:pt x="3047999" y="321960"/>
                </a:lnTo>
                <a:cubicBezTo>
                  <a:pt x="3047999" y="338606"/>
                  <a:pt x="3034505" y="352100"/>
                  <a:pt x="3017859" y="352100"/>
                </a:cubicBezTo>
                <a:lnTo>
                  <a:pt x="353412" y="352100"/>
                </a:lnTo>
                <a:cubicBezTo>
                  <a:pt x="336766" y="352100"/>
                  <a:pt x="323272" y="338606"/>
                  <a:pt x="323272" y="321960"/>
                </a:cubicBezTo>
                <a:lnTo>
                  <a:pt x="323272" y="240705"/>
                </a:lnTo>
                <a:lnTo>
                  <a:pt x="240149" y="240705"/>
                </a:lnTo>
                <a:lnTo>
                  <a:pt x="240149" y="305359"/>
                </a:lnTo>
                <a:lnTo>
                  <a:pt x="0" y="176051"/>
                </a:lnTo>
                <a:lnTo>
                  <a:pt x="240149" y="46742"/>
                </a:lnTo>
                <a:lnTo>
                  <a:pt x="240149" y="111396"/>
                </a:lnTo>
                <a:lnTo>
                  <a:pt x="323272" y="111396"/>
                </a:lnTo>
                <a:lnTo>
                  <a:pt x="323272" y="30140"/>
                </a:lnTo>
                <a:cubicBezTo>
                  <a:pt x="323272" y="13494"/>
                  <a:pt x="336766" y="0"/>
                  <a:pt x="35341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867458A-80AA-0436-30C5-90F50D0302E9}"/>
              </a:ext>
            </a:extLst>
          </p:cNvPr>
          <p:cNvCxnSpPr>
            <a:cxnSpLocks/>
          </p:cNvCxnSpPr>
          <p:nvPr/>
        </p:nvCxnSpPr>
        <p:spPr>
          <a:xfrm>
            <a:off x="2087415" y="1524002"/>
            <a:ext cx="2807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6758167-1A9C-60E3-3282-4F3319647DB1}"/>
              </a:ext>
            </a:extLst>
          </p:cNvPr>
          <p:cNvSpPr/>
          <p:nvPr/>
        </p:nvSpPr>
        <p:spPr>
          <a:xfrm>
            <a:off x="9462012" y="686027"/>
            <a:ext cx="2729988" cy="1143000"/>
          </a:xfrm>
          <a:custGeom>
            <a:avLst/>
            <a:gdLst>
              <a:gd name="connsiteX0" fmla="*/ 2577588 w 2729988"/>
              <a:gd name="connsiteY0" fmla="*/ 0 h 1143000"/>
              <a:gd name="connsiteX1" fmla="*/ 2729988 w 2729988"/>
              <a:gd name="connsiteY1" fmla="*/ 234144 h 1143000"/>
              <a:gd name="connsiteX2" fmla="*/ 2653788 w 2729988"/>
              <a:gd name="connsiteY2" fmla="*/ 234144 h 1143000"/>
              <a:gd name="connsiteX3" fmla="*/ 2653788 w 2729988"/>
              <a:gd name="connsiteY3" fmla="*/ 485039 h 1143000"/>
              <a:gd name="connsiteX4" fmla="*/ 2680359 w 2729988"/>
              <a:gd name="connsiteY4" fmla="*/ 490404 h 1143000"/>
              <a:gd name="connsiteX5" fmla="*/ 2729988 w 2729988"/>
              <a:gd name="connsiteY5" fmla="*/ 565277 h 1143000"/>
              <a:gd name="connsiteX6" fmla="*/ 2729988 w 2729988"/>
              <a:gd name="connsiteY6" fmla="*/ 1061741 h 1143000"/>
              <a:gd name="connsiteX7" fmla="*/ 2648729 w 2729988"/>
              <a:gd name="connsiteY7" fmla="*/ 1143000 h 1143000"/>
              <a:gd name="connsiteX8" fmla="*/ 81259 w 2729988"/>
              <a:gd name="connsiteY8" fmla="*/ 1143000 h 1143000"/>
              <a:gd name="connsiteX9" fmla="*/ 0 w 2729988"/>
              <a:gd name="connsiteY9" fmla="*/ 1061741 h 1143000"/>
              <a:gd name="connsiteX10" fmla="*/ 0 w 2729988"/>
              <a:gd name="connsiteY10" fmla="*/ 565277 h 1143000"/>
              <a:gd name="connsiteX11" fmla="*/ 81259 w 2729988"/>
              <a:gd name="connsiteY11" fmla="*/ 484018 h 1143000"/>
              <a:gd name="connsiteX12" fmla="*/ 2501388 w 2729988"/>
              <a:gd name="connsiteY12" fmla="*/ 484018 h 1143000"/>
              <a:gd name="connsiteX13" fmla="*/ 2501388 w 2729988"/>
              <a:gd name="connsiteY13" fmla="*/ 234144 h 1143000"/>
              <a:gd name="connsiteX14" fmla="*/ 2425188 w 2729988"/>
              <a:gd name="connsiteY14" fmla="*/ 234144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29988" h="1143000">
                <a:moveTo>
                  <a:pt x="2577588" y="0"/>
                </a:moveTo>
                <a:lnTo>
                  <a:pt x="2729988" y="234144"/>
                </a:lnTo>
                <a:lnTo>
                  <a:pt x="2653788" y="234144"/>
                </a:lnTo>
                <a:lnTo>
                  <a:pt x="2653788" y="485039"/>
                </a:lnTo>
                <a:lnTo>
                  <a:pt x="2680359" y="490404"/>
                </a:lnTo>
                <a:cubicBezTo>
                  <a:pt x="2709524" y="502740"/>
                  <a:pt x="2729988" y="531619"/>
                  <a:pt x="2729988" y="565277"/>
                </a:cubicBezTo>
                <a:lnTo>
                  <a:pt x="2729988" y="1061741"/>
                </a:lnTo>
                <a:cubicBezTo>
                  <a:pt x="2729988" y="1106619"/>
                  <a:pt x="2693607" y="1143000"/>
                  <a:pt x="2648729" y="1143000"/>
                </a:cubicBezTo>
                <a:lnTo>
                  <a:pt x="81259" y="1143000"/>
                </a:lnTo>
                <a:cubicBezTo>
                  <a:pt x="36381" y="1143000"/>
                  <a:pt x="0" y="1106619"/>
                  <a:pt x="0" y="1061741"/>
                </a:cubicBezTo>
                <a:lnTo>
                  <a:pt x="0" y="565277"/>
                </a:lnTo>
                <a:cubicBezTo>
                  <a:pt x="0" y="520399"/>
                  <a:pt x="36381" y="484018"/>
                  <a:pt x="81259" y="484018"/>
                </a:cubicBezTo>
                <a:lnTo>
                  <a:pt x="2501388" y="484018"/>
                </a:lnTo>
                <a:lnTo>
                  <a:pt x="2501388" y="234144"/>
                </a:lnTo>
                <a:lnTo>
                  <a:pt x="2425188" y="2341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A8DE90E-0F67-96C9-EF26-FBB22B9C8D94}"/>
              </a:ext>
            </a:extLst>
          </p:cNvPr>
          <p:cNvSpPr/>
          <p:nvPr/>
        </p:nvSpPr>
        <p:spPr>
          <a:xfrm>
            <a:off x="5492028" y="1347952"/>
            <a:ext cx="3391699" cy="352100"/>
          </a:xfrm>
          <a:custGeom>
            <a:avLst/>
            <a:gdLst>
              <a:gd name="connsiteX0" fmla="*/ 382871 w 3391699"/>
              <a:gd name="connsiteY0" fmla="*/ 0 h 352100"/>
              <a:gd name="connsiteX1" fmla="*/ 3008828 w 3391699"/>
              <a:gd name="connsiteY1" fmla="*/ 0 h 352100"/>
              <a:gd name="connsiteX2" fmla="*/ 3047999 w 3391699"/>
              <a:gd name="connsiteY2" fmla="*/ 39171 h 352100"/>
              <a:gd name="connsiteX3" fmla="*/ 3047999 w 3391699"/>
              <a:gd name="connsiteY3" fmla="*/ 106678 h 352100"/>
              <a:gd name="connsiteX4" fmla="*/ 3137767 w 3391699"/>
              <a:gd name="connsiteY4" fmla="*/ 106678 h 352100"/>
              <a:gd name="connsiteX5" fmla="*/ 3137767 w 3391699"/>
              <a:gd name="connsiteY5" fmla="*/ 37305 h 352100"/>
              <a:gd name="connsiteX6" fmla="*/ 3391699 w 3391699"/>
              <a:gd name="connsiteY6" fmla="*/ 176050 h 352100"/>
              <a:gd name="connsiteX7" fmla="*/ 3137767 w 3391699"/>
              <a:gd name="connsiteY7" fmla="*/ 314796 h 352100"/>
              <a:gd name="connsiteX8" fmla="*/ 3137767 w 3391699"/>
              <a:gd name="connsiteY8" fmla="*/ 245423 h 352100"/>
              <a:gd name="connsiteX9" fmla="*/ 3047999 w 3391699"/>
              <a:gd name="connsiteY9" fmla="*/ 245423 h 352100"/>
              <a:gd name="connsiteX10" fmla="*/ 3047999 w 3391699"/>
              <a:gd name="connsiteY10" fmla="*/ 312929 h 352100"/>
              <a:gd name="connsiteX11" fmla="*/ 3008828 w 3391699"/>
              <a:gd name="connsiteY11" fmla="*/ 352100 h 352100"/>
              <a:gd name="connsiteX12" fmla="*/ 382871 w 3391699"/>
              <a:gd name="connsiteY12" fmla="*/ 352100 h 352100"/>
              <a:gd name="connsiteX13" fmla="*/ 343700 w 3391699"/>
              <a:gd name="connsiteY13" fmla="*/ 312929 h 352100"/>
              <a:gd name="connsiteX14" fmla="*/ 343700 w 3391699"/>
              <a:gd name="connsiteY14" fmla="*/ 245423 h 352100"/>
              <a:gd name="connsiteX15" fmla="*/ 253932 w 3391699"/>
              <a:gd name="connsiteY15" fmla="*/ 245423 h 352100"/>
              <a:gd name="connsiteX16" fmla="*/ 253932 w 3391699"/>
              <a:gd name="connsiteY16" fmla="*/ 314796 h 352100"/>
              <a:gd name="connsiteX17" fmla="*/ 0 w 3391699"/>
              <a:gd name="connsiteY17" fmla="*/ 176051 h 352100"/>
              <a:gd name="connsiteX18" fmla="*/ 253932 w 3391699"/>
              <a:gd name="connsiteY18" fmla="*/ 37305 h 352100"/>
              <a:gd name="connsiteX19" fmla="*/ 253932 w 3391699"/>
              <a:gd name="connsiteY19" fmla="*/ 106678 h 352100"/>
              <a:gd name="connsiteX20" fmla="*/ 343700 w 3391699"/>
              <a:gd name="connsiteY20" fmla="*/ 106678 h 352100"/>
              <a:gd name="connsiteX21" fmla="*/ 343700 w 3391699"/>
              <a:gd name="connsiteY21" fmla="*/ 39171 h 352100"/>
              <a:gd name="connsiteX22" fmla="*/ 382871 w 3391699"/>
              <a:gd name="connsiteY22" fmla="*/ 0 h 35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91699" h="352100">
                <a:moveTo>
                  <a:pt x="382871" y="0"/>
                </a:moveTo>
                <a:lnTo>
                  <a:pt x="3008828" y="0"/>
                </a:lnTo>
                <a:cubicBezTo>
                  <a:pt x="3030462" y="0"/>
                  <a:pt x="3047999" y="17537"/>
                  <a:pt x="3047999" y="39171"/>
                </a:cubicBezTo>
                <a:lnTo>
                  <a:pt x="3047999" y="106678"/>
                </a:lnTo>
                <a:lnTo>
                  <a:pt x="3137767" y="106678"/>
                </a:lnTo>
                <a:lnTo>
                  <a:pt x="3137767" y="37305"/>
                </a:lnTo>
                <a:lnTo>
                  <a:pt x="3391699" y="176050"/>
                </a:lnTo>
                <a:lnTo>
                  <a:pt x="3137767" y="314796"/>
                </a:lnTo>
                <a:lnTo>
                  <a:pt x="3137767" y="245423"/>
                </a:lnTo>
                <a:lnTo>
                  <a:pt x="3047999" y="245423"/>
                </a:lnTo>
                <a:lnTo>
                  <a:pt x="3047999" y="312929"/>
                </a:lnTo>
                <a:cubicBezTo>
                  <a:pt x="3047999" y="334563"/>
                  <a:pt x="3030462" y="352100"/>
                  <a:pt x="3008828" y="352100"/>
                </a:cubicBezTo>
                <a:lnTo>
                  <a:pt x="382871" y="352100"/>
                </a:lnTo>
                <a:cubicBezTo>
                  <a:pt x="361237" y="352100"/>
                  <a:pt x="343700" y="334563"/>
                  <a:pt x="343700" y="312929"/>
                </a:cubicBezTo>
                <a:lnTo>
                  <a:pt x="343700" y="245423"/>
                </a:lnTo>
                <a:lnTo>
                  <a:pt x="253932" y="245423"/>
                </a:lnTo>
                <a:lnTo>
                  <a:pt x="253932" y="314796"/>
                </a:lnTo>
                <a:lnTo>
                  <a:pt x="0" y="176051"/>
                </a:lnTo>
                <a:lnTo>
                  <a:pt x="253932" y="37305"/>
                </a:lnTo>
                <a:lnTo>
                  <a:pt x="253932" y="106678"/>
                </a:lnTo>
                <a:lnTo>
                  <a:pt x="343700" y="106678"/>
                </a:lnTo>
                <a:lnTo>
                  <a:pt x="343700" y="39171"/>
                </a:lnTo>
                <a:cubicBezTo>
                  <a:pt x="343700" y="17537"/>
                  <a:pt x="361237" y="0"/>
                  <a:pt x="38287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87BDC31-50CF-04ED-0226-7B6FA6160543}"/>
              </a:ext>
            </a:extLst>
          </p:cNvPr>
          <p:cNvSpPr/>
          <p:nvPr/>
        </p:nvSpPr>
        <p:spPr>
          <a:xfrm>
            <a:off x="2364510" y="4123703"/>
            <a:ext cx="8567561" cy="1386345"/>
          </a:xfrm>
          <a:custGeom>
            <a:avLst/>
            <a:gdLst>
              <a:gd name="connsiteX0" fmla="*/ 158432 w 8567561"/>
              <a:gd name="connsiteY0" fmla="*/ 0 h 1386345"/>
              <a:gd name="connsiteX1" fmla="*/ 316865 w 8567561"/>
              <a:gd name="connsiteY1" fmla="*/ 276131 h 1386345"/>
              <a:gd name="connsiteX2" fmla="*/ 228597 w 8567561"/>
              <a:gd name="connsiteY2" fmla="*/ 276131 h 1386345"/>
              <a:gd name="connsiteX3" fmla="*/ 228597 w 8567561"/>
              <a:gd name="connsiteY3" fmla="*/ 964193 h 1386345"/>
              <a:gd name="connsiteX4" fmla="*/ 2298485 w 8567561"/>
              <a:gd name="connsiteY4" fmla="*/ 964193 h 1386345"/>
              <a:gd name="connsiteX5" fmla="*/ 2298485 w 8567561"/>
              <a:gd name="connsiteY5" fmla="*/ 742331 h 1386345"/>
              <a:gd name="connsiteX6" fmla="*/ 2349185 w 8567561"/>
              <a:gd name="connsiteY6" fmla="*/ 691631 h 1386345"/>
              <a:gd name="connsiteX7" fmla="*/ 4228503 w 8567561"/>
              <a:gd name="connsiteY7" fmla="*/ 691631 h 1386345"/>
              <a:gd name="connsiteX8" fmla="*/ 4228503 w 8567561"/>
              <a:gd name="connsiteY8" fmla="*/ 316721 h 1386345"/>
              <a:gd name="connsiteX9" fmla="*/ 4146626 w 8567561"/>
              <a:gd name="connsiteY9" fmla="*/ 316721 h 1386345"/>
              <a:gd name="connsiteX10" fmla="*/ 4293588 w 8567561"/>
              <a:gd name="connsiteY10" fmla="*/ 60583 h 1386345"/>
              <a:gd name="connsiteX11" fmla="*/ 4440549 w 8567561"/>
              <a:gd name="connsiteY11" fmla="*/ 316721 h 1386345"/>
              <a:gd name="connsiteX12" fmla="*/ 4358672 w 8567561"/>
              <a:gd name="connsiteY12" fmla="*/ 316721 h 1386345"/>
              <a:gd name="connsiteX13" fmla="*/ 4358672 w 8567561"/>
              <a:gd name="connsiteY13" fmla="*/ 691631 h 1386345"/>
              <a:gd name="connsiteX14" fmla="*/ 6276577 w 8567561"/>
              <a:gd name="connsiteY14" fmla="*/ 691631 h 1386345"/>
              <a:gd name="connsiteX15" fmla="*/ 6327277 w 8567561"/>
              <a:gd name="connsiteY15" fmla="*/ 742331 h 1386345"/>
              <a:gd name="connsiteX16" fmla="*/ 6327277 w 8567561"/>
              <a:gd name="connsiteY16" fmla="*/ 964194 h 1386345"/>
              <a:gd name="connsiteX17" fmla="*/ 8338963 w 8567561"/>
              <a:gd name="connsiteY17" fmla="*/ 964194 h 1386345"/>
              <a:gd name="connsiteX18" fmla="*/ 8338963 w 8567561"/>
              <a:gd name="connsiteY18" fmla="*/ 276132 h 1386345"/>
              <a:gd name="connsiteX19" fmla="*/ 8250695 w 8567561"/>
              <a:gd name="connsiteY19" fmla="*/ 276132 h 1386345"/>
              <a:gd name="connsiteX20" fmla="*/ 8409128 w 8567561"/>
              <a:gd name="connsiteY20" fmla="*/ 1 h 1386345"/>
              <a:gd name="connsiteX21" fmla="*/ 8567561 w 8567561"/>
              <a:gd name="connsiteY21" fmla="*/ 276132 h 1386345"/>
              <a:gd name="connsiteX22" fmla="*/ 8479293 w 8567561"/>
              <a:gd name="connsiteY22" fmla="*/ 276132 h 1386345"/>
              <a:gd name="connsiteX23" fmla="*/ 8479293 w 8567561"/>
              <a:gd name="connsiteY23" fmla="*/ 1104524 h 1386345"/>
              <a:gd name="connsiteX24" fmla="*/ 6327277 w 8567561"/>
              <a:gd name="connsiteY24" fmla="*/ 1104524 h 1386345"/>
              <a:gd name="connsiteX25" fmla="*/ 6327277 w 8567561"/>
              <a:gd name="connsiteY25" fmla="*/ 1335645 h 1386345"/>
              <a:gd name="connsiteX26" fmla="*/ 6276577 w 8567561"/>
              <a:gd name="connsiteY26" fmla="*/ 1386345 h 1386345"/>
              <a:gd name="connsiteX27" fmla="*/ 2349185 w 8567561"/>
              <a:gd name="connsiteY27" fmla="*/ 1386345 h 1386345"/>
              <a:gd name="connsiteX28" fmla="*/ 2298485 w 8567561"/>
              <a:gd name="connsiteY28" fmla="*/ 1335645 h 1386345"/>
              <a:gd name="connsiteX29" fmla="*/ 2298485 w 8567561"/>
              <a:gd name="connsiteY29" fmla="*/ 1104523 h 1386345"/>
              <a:gd name="connsiteX30" fmla="*/ 88267 w 8567561"/>
              <a:gd name="connsiteY30" fmla="*/ 1104523 h 1386345"/>
              <a:gd name="connsiteX31" fmla="*/ 88267 w 8567561"/>
              <a:gd name="connsiteY31" fmla="*/ 276131 h 1386345"/>
              <a:gd name="connsiteX32" fmla="*/ 0 w 8567561"/>
              <a:gd name="connsiteY32" fmla="*/ 276131 h 138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567561" h="1386345">
                <a:moveTo>
                  <a:pt x="158432" y="0"/>
                </a:moveTo>
                <a:lnTo>
                  <a:pt x="316865" y="276131"/>
                </a:lnTo>
                <a:lnTo>
                  <a:pt x="228597" y="276131"/>
                </a:lnTo>
                <a:lnTo>
                  <a:pt x="228597" y="964193"/>
                </a:lnTo>
                <a:lnTo>
                  <a:pt x="2298485" y="964193"/>
                </a:lnTo>
                <a:lnTo>
                  <a:pt x="2298485" y="742331"/>
                </a:lnTo>
                <a:cubicBezTo>
                  <a:pt x="2298485" y="714330"/>
                  <a:pt x="2321184" y="691631"/>
                  <a:pt x="2349185" y="691631"/>
                </a:cubicBezTo>
                <a:lnTo>
                  <a:pt x="4228503" y="691631"/>
                </a:lnTo>
                <a:lnTo>
                  <a:pt x="4228503" y="316721"/>
                </a:lnTo>
                <a:lnTo>
                  <a:pt x="4146626" y="316721"/>
                </a:lnTo>
                <a:lnTo>
                  <a:pt x="4293588" y="60583"/>
                </a:lnTo>
                <a:lnTo>
                  <a:pt x="4440549" y="316721"/>
                </a:lnTo>
                <a:lnTo>
                  <a:pt x="4358672" y="316721"/>
                </a:lnTo>
                <a:lnTo>
                  <a:pt x="4358672" y="691631"/>
                </a:lnTo>
                <a:lnTo>
                  <a:pt x="6276577" y="691631"/>
                </a:lnTo>
                <a:cubicBezTo>
                  <a:pt x="6304578" y="691631"/>
                  <a:pt x="6327277" y="714330"/>
                  <a:pt x="6327277" y="742331"/>
                </a:cubicBezTo>
                <a:lnTo>
                  <a:pt x="6327277" y="964194"/>
                </a:lnTo>
                <a:lnTo>
                  <a:pt x="8338963" y="964194"/>
                </a:lnTo>
                <a:lnTo>
                  <a:pt x="8338963" y="276132"/>
                </a:lnTo>
                <a:lnTo>
                  <a:pt x="8250695" y="276132"/>
                </a:lnTo>
                <a:lnTo>
                  <a:pt x="8409128" y="1"/>
                </a:lnTo>
                <a:lnTo>
                  <a:pt x="8567561" y="276132"/>
                </a:lnTo>
                <a:lnTo>
                  <a:pt x="8479293" y="276132"/>
                </a:lnTo>
                <a:lnTo>
                  <a:pt x="8479293" y="1104524"/>
                </a:lnTo>
                <a:lnTo>
                  <a:pt x="6327277" y="1104524"/>
                </a:lnTo>
                <a:lnTo>
                  <a:pt x="6327277" y="1335645"/>
                </a:lnTo>
                <a:cubicBezTo>
                  <a:pt x="6327277" y="1363646"/>
                  <a:pt x="6304578" y="1386345"/>
                  <a:pt x="6276577" y="1386345"/>
                </a:cubicBezTo>
                <a:lnTo>
                  <a:pt x="2349185" y="1386345"/>
                </a:lnTo>
                <a:cubicBezTo>
                  <a:pt x="2321184" y="1386345"/>
                  <a:pt x="2298485" y="1363646"/>
                  <a:pt x="2298485" y="1335645"/>
                </a:cubicBezTo>
                <a:lnTo>
                  <a:pt x="2298485" y="1104523"/>
                </a:lnTo>
                <a:lnTo>
                  <a:pt x="88267" y="1104523"/>
                </a:lnTo>
                <a:lnTo>
                  <a:pt x="88267" y="276131"/>
                </a:lnTo>
                <a:lnTo>
                  <a:pt x="0" y="276131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1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509B2B-DB63-30C9-9137-8F8D1F1BC9D5}"/>
              </a:ext>
            </a:extLst>
          </p:cNvPr>
          <p:cNvSpPr/>
          <p:nvPr/>
        </p:nvSpPr>
        <p:spPr>
          <a:xfrm>
            <a:off x="1365831" y="0"/>
            <a:ext cx="10826168" cy="6857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A535B-71BE-17DA-3381-02470BE26517}"/>
              </a:ext>
            </a:extLst>
          </p:cNvPr>
          <p:cNvSpPr/>
          <p:nvPr/>
        </p:nvSpPr>
        <p:spPr>
          <a:xfrm>
            <a:off x="8563270" y="2955634"/>
            <a:ext cx="3364234" cy="3661284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3F90B2-55B4-7594-C193-45BCDD4E8EDB}"/>
              </a:ext>
            </a:extLst>
          </p:cNvPr>
          <p:cNvSpPr/>
          <p:nvPr/>
        </p:nvSpPr>
        <p:spPr>
          <a:xfrm>
            <a:off x="4991331" y="2955633"/>
            <a:ext cx="3364234" cy="3661285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CF36C5-8340-3762-171E-1D787BCC5A8B}"/>
              </a:ext>
            </a:extLst>
          </p:cNvPr>
          <p:cNvSpPr/>
          <p:nvPr/>
        </p:nvSpPr>
        <p:spPr>
          <a:xfrm>
            <a:off x="4991331" y="378689"/>
            <a:ext cx="6936172" cy="2443709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4AC5B61-9E9C-A20A-AC41-C928C6E01F3A}"/>
              </a:ext>
            </a:extLst>
          </p:cNvPr>
          <p:cNvSpPr/>
          <p:nvPr/>
        </p:nvSpPr>
        <p:spPr>
          <a:xfrm>
            <a:off x="4920118" y="591124"/>
            <a:ext cx="7084818" cy="223127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7EB5AFB-75DB-786A-A868-F50FE399FEA0}"/>
              </a:ext>
            </a:extLst>
          </p:cNvPr>
          <p:cNvSpPr/>
          <p:nvPr/>
        </p:nvSpPr>
        <p:spPr>
          <a:xfrm>
            <a:off x="4920119" y="3168071"/>
            <a:ext cx="3503665" cy="34488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455F3D-60FD-CAA2-7F0C-01AF66F3276F}"/>
              </a:ext>
            </a:extLst>
          </p:cNvPr>
          <p:cNvSpPr/>
          <p:nvPr/>
        </p:nvSpPr>
        <p:spPr>
          <a:xfrm>
            <a:off x="8501271" y="3168070"/>
            <a:ext cx="3503665" cy="34488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3F224C9-77FD-2730-044B-3B831864DBE4}"/>
              </a:ext>
            </a:extLst>
          </p:cNvPr>
          <p:cNvSpPr/>
          <p:nvPr/>
        </p:nvSpPr>
        <p:spPr>
          <a:xfrm>
            <a:off x="1639662" y="2955634"/>
            <a:ext cx="3122178" cy="366128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8095F6A6-9229-77FF-4273-E343539420B2}"/>
              </a:ext>
            </a:extLst>
          </p:cNvPr>
          <p:cNvSpPr/>
          <p:nvPr/>
        </p:nvSpPr>
        <p:spPr>
          <a:xfrm>
            <a:off x="1562230" y="3168070"/>
            <a:ext cx="3280401" cy="34488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8CFEA6B-C034-D1F1-9AAA-1AA5FFA62922}"/>
              </a:ext>
            </a:extLst>
          </p:cNvPr>
          <p:cNvSpPr/>
          <p:nvPr/>
        </p:nvSpPr>
        <p:spPr>
          <a:xfrm>
            <a:off x="1639661" y="968884"/>
            <a:ext cx="3122178" cy="185351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1C838027-0100-BC41-A920-20FF2BF915F2}"/>
              </a:ext>
            </a:extLst>
          </p:cNvPr>
          <p:cNvSpPr/>
          <p:nvPr/>
        </p:nvSpPr>
        <p:spPr>
          <a:xfrm>
            <a:off x="1562230" y="1182255"/>
            <a:ext cx="3280401" cy="16401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eetle with solid fill">
            <a:extLst>
              <a:ext uri="{FF2B5EF4-FFF2-40B4-BE49-F238E27FC236}">
                <a16:creationId xmlns:a16="http://schemas.microsoft.com/office/drawing/2014/main" id="{DA915620-15B2-2764-F264-72DD6E4F9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8133" y="448653"/>
            <a:ext cx="386996" cy="38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Megaphone1 with solid fill">
            <a:extLst>
              <a:ext uri="{FF2B5EF4-FFF2-40B4-BE49-F238E27FC236}">
                <a16:creationId xmlns:a16="http://schemas.microsoft.com/office/drawing/2014/main" id="{EDCF13D2-81CD-6869-101B-3BB8C51FE4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0750" y="448650"/>
            <a:ext cx="386996" cy="38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0107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55551</TotalTime>
  <Words>6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Hamill</dc:creator>
  <cp:lastModifiedBy>Chris Hamill</cp:lastModifiedBy>
  <cp:revision>2</cp:revision>
  <dcterms:created xsi:type="dcterms:W3CDTF">2022-05-10T20:10:00Z</dcterms:created>
  <dcterms:modified xsi:type="dcterms:W3CDTF">2022-08-04T15:58:34Z</dcterms:modified>
</cp:coreProperties>
</file>