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4FCBE-66B4-4F07-B4B1-6A6A13E8C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18881-E4BA-44CA-AA09-6B6A74835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7F311-4026-44DD-B1FB-F82342327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7E753-8D62-461D-A2D4-A8020D1F8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6D91A-FC41-4077-8B87-D3FB1975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86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8858-F94E-4B61-A23B-66B19310B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D1616-96FD-4735-81F4-DEB2C4565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5B428-ABA6-45C8-8AD1-367D9DE8A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A0B43-623A-4383-A18A-92B32F60D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FA3F0-53D2-4FA3-BAE1-FA93170A4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63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D8C7D-2E02-45CE-9305-B88D7059F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035CE-7558-4F35-96E9-7BC8676F1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2D862-2DCB-49E1-BBF1-8E10219F7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3CE3B-EF2F-42B6-9E4F-C8F0170C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E54A0-12FC-4799-8E2B-9CEC1AA66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5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85070-4085-4C0E-8726-A74331144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C8E08-59C0-4A27-B618-2620E78DB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761F6-E8B1-491B-A210-4124A6C7B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B4473-AF1D-45D8-A149-94B57CB7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FE510-E013-434B-82A1-79A40F532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B11CF-F115-43B3-A12F-52F4AE92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4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A06FD-215A-4B8F-93D8-2696F9BE8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5C0B9-753A-4298-A835-6C34ECEF9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7AE43-62E1-457A-BDC2-8F2F4C52E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E58549-53C8-4B13-BD10-68AC4B6C35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6540C9-1CFF-4570-8843-11BA247B8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AF5027-492D-4641-A09E-C774206FB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1E28C4-6F48-4C46-9B2E-833C48A1D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AEB19C-25FF-4F29-A3F8-3F14190D0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2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79F4-4007-4DD0-A832-E08E32BDD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B0C50-A017-4BB5-9EDE-37DBB5746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77A234-3E06-4D7B-A333-B0FFD1489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DE5127-5F4B-43B2-9647-90522F2A5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3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9D23EC-A0E8-4905-B89E-29595BA3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FB6F50-BE46-4F91-831C-C4B2DA973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8F7E8-290C-45B6-9411-13505CDD1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795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D1845-F970-4C6B-A926-C95E312D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AA988-9E39-47E0-A896-EB092F920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1C6A1-CF2B-4238-AEF8-26E90FF3C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DB59A-98F1-45EC-AE97-A604227CC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BCAD7-8AC5-4422-BED3-6674D1924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D1201-82A5-4762-9381-159CF122F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14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6D3C5-F753-4759-AAD1-57292B7A9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176CD2-4853-4E31-9478-B6E2B19A34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01BA3-A4F4-40D3-9CEA-E5E34F065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E78CF-956C-4CDB-BB77-724C583F1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9E4C18-5F0A-42F3-8804-76D2F64D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66A1B-4F3F-4B43-94A3-08D2071D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60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FBFF8-7F23-4AF9-AFFA-E70F8513C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049BA5-F88F-4EE2-9BA8-DF624968C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BA4B7-8986-4364-AA60-63FCA4336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83B97-5771-495D-933E-3CCB41998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502E4-B44A-469C-B796-8DF9FEAC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42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0AD8ED-9499-4AB3-A6AD-7FDEF73B22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245F5D-5DC3-4376-BF0E-9B656FCDB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CCD6E-62B0-409D-B047-29F71E5F7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33C74-2205-4FFC-817F-1AE021884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FD898-FC7D-4E4D-8E52-7E363A37C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3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02832-D866-4FD8-8625-370599CB2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D3D91-C12D-42D4-A63E-41D2E7561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12BB1-9A29-41DF-92F6-F5CE1519A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5E9DE-E3D0-43BD-B759-35E3B19A2A44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7267B-FAEF-4641-8E01-B55049BE59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4C35-8729-49C9-9C09-397300741E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E8B0B-6D0D-48D0-9F09-80AC91733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9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2891221-AFD6-4474-90F8-6678076D24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272641 h 6858000"/>
              <a:gd name="connsiteX3" fmla="*/ 6219585 w 12192000"/>
              <a:gd name="connsiteY3" fmla="*/ 272641 h 6858000"/>
              <a:gd name="connsiteX4" fmla="*/ 6219585 w 12192000"/>
              <a:gd name="connsiteY4" fmla="*/ 729841 h 6858000"/>
              <a:gd name="connsiteX5" fmla="*/ 12192000 w 12192000"/>
              <a:gd name="connsiteY5" fmla="*/ 729841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1990447 h 6858000"/>
              <a:gd name="connsiteX9" fmla="*/ 5972416 w 12192000"/>
              <a:gd name="connsiteY9" fmla="*/ 1990447 h 6858000"/>
              <a:gd name="connsiteX10" fmla="*/ 5972416 w 12192000"/>
              <a:gd name="connsiteY10" fmla="*/ 1317375 h 6858000"/>
              <a:gd name="connsiteX11" fmla="*/ 0 w 12192000"/>
              <a:gd name="connsiteY11" fmla="*/ 13173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272641"/>
                </a:lnTo>
                <a:lnTo>
                  <a:pt x="6219585" y="272641"/>
                </a:lnTo>
                <a:lnTo>
                  <a:pt x="6219585" y="729841"/>
                </a:lnTo>
                <a:lnTo>
                  <a:pt x="12192000" y="729841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990447"/>
                </a:lnTo>
                <a:lnTo>
                  <a:pt x="5972416" y="1990447"/>
                </a:lnTo>
                <a:lnTo>
                  <a:pt x="5972416" y="1317375"/>
                </a:lnTo>
                <a:lnTo>
                  <a:pt x="0" y="1317375"/>
                </a:lnTo>
                <a:close/>
              </a:path>
            </a:pathLst>
          </a:custGeom>
          <a:solidFill>
            <a:srgbClr val="F3F2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FCA478-E554-4C86-802E-502D57D27CB1}"/>
              </a:ext>
            </a:extLst>
          </p:cNvPr>
          <p:cNvSpPr/>
          <p:nvPr/>
        </p:nvSpPr>
        <p:spPr>
          <a:xfrm>
            <a:off x="494403" y="2213105"/>
            <a:ext cx="5478014" cy="43722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230F136-A629-45A8-BA23-77766D06D34D}"/>
              </a:ext>
            </a:extLst>
          </p:cNvPr>
          <p:cNvSpPr/>
          <p:nvPr/>
        </p:nvSpPr>
        <p:spPr>
          <a:xfrm>
            <a:off x="6219585" y="1169365"/>
            <a:ext cx="5751504" cy="30377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3499CE3-F006-45A4-A925-E045847BF6D5}"/>
              </a:ext>
            </a:extLst>
          </p:cNvPr>
          <p:cNvSpPr/>
          <p:nvPr/>
        </p:nvSpPr>
        <p:spPr>
          <a:xfrm>
            <a:off x="4191151" y="1169364"/>
            <a:ext cx="1781265" cy="9647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388696-EA86-416A-8B72-4B673E3B41AC}"/>
              </a:ext>
            </a:extLst>
          </p:cNvPr>
          <p:cNvSpPr/>
          <p:nvPr/>
        </p:nvSpPr>
        <p:spPr>
          <a:xfrm>
            <a:off x="494403" y="1169365"/>
            <a:ext cx="1781265" cy="9647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6299D8-9522-4E0B-AB13-8A28C3625D6B}"/>
              </a:ext>
            </a:extLst>
          </p:cNvPr>
          <p:cNvSpPr/>
          <p:nvPr/>
        </p:nvSpPr>
        <p:spPr>
          <a:xfrm>
            <a:off x="2348372" y="1169364"/>
            <a:ext cx="1770075" cy="9647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1BD8E4-A27E-4963-85D7-5F7B7898836D}"/>
              </a:ext>
            </a:extLst>
          </p:cNvPr>
          <p:cNvSpPr/>
          <p:nvPr/>
        </p:nvSpPr>
        <p:spPr>
          <a:xfrm>
            <a:off x="6219585" y="4311941"/>
            <a:ext cx="5751504" cy="22734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4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A387C5-FFC5-4947-86A7-C2D7D2056D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2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36980E-C58E-4DDA-9540-6961B5174853}"/>
              </a:ext>
            </a:extLst>
          </p:cNvPr>
          <p:cNvSpPr/>
          <p:nvPr/>
        </p:nvSpPr>
        <p:spPr>
          <a:xfrm>
            <a:off x="0" y="1317375"/>
            <a:ext cx="5972416" cy="673072"/>
          </a:xfrm>
          <a:prstGeom prst="rect">
            <a:avLst/>
          </a:prstGeom>
          <a:solidFill>
            <a:srgbClr val="4A58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FCA478-E554-4C86-802E-502D57D27CB1}"/>
              </a:ext>
            </a:extLst>
          </p:cNvPr>
          <p:cNvSpPr/>
          <p:nvPr/>
        </p:nvSpPr>
        <p:spPr>
          <a:xfrm>
            <a:off x="494403" y="2213105"/>
            <a:ext cx="5478014" cy="43722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230F136-A629-45A8-BA23-77766D06D34D}"/>
              </a:ext>
            </a:extLst>
          </p:cNvPr>
          <p:cNvSpPr/>
          <p:nvPr/>
        </p:nvSpPr>
        <p:spPr>
          <a:xfrm>
            <a:off x="6219585" y="1169365"/>
            <a:ext cx="5751504" cy="30377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3499CE3-F006-45A4-A925-E045847BF6D5}"/>
              </a:ext>
            </a:extLst>
          </p:cNvPr>
          <p:cNvSpPr/>
          <p:nvPr/>
        </p:nvSpPr>
        <p:spPr>
          <a:xfrm>
            <a:off x="4191151" y="1169364"/>
            <a:ext cx="1781265" cy="9647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388696-EA86-416A-8B72-4B673E3B41AC}"/>
              </a:ext>
            </a:extLst>
          </p:cNvPr>
          <p:cNvSpPr/>
          <p:nvPr/>
        </p:nvSpPr>
        <p:spPr>
          <a:xfrm>
            <a:off x="494403" y="1169365"/>
            <a:ext cx="1781265" cy="9647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6299D8-9522-4E0B-AB13-8A28C3625D6B}"/>
              </a:ext>
            </a:extLst>
          </p:cNvPr>
          <p:cNvSpPr/>
          <p:nvPr/>
        </p:nvSpPr>
        <p:spPr>
          <a:xfrm>
            <a:off x="2348372" y="1169364"/>
            <a:ext cx="1770075" cy="9647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1BD8E4-A27E-4963-85D7-5F7B7898836D}"/>
              </a:ext>
            </a:extLst>
          </p:cNvPr>
          <p:cNvSpPr/>
          <p:nvPr/>
        </p:nvSpPr>
        <p:spPr>
          <a:xfrm>
            <a:off x="6219585" y="4311941"/>
            <a:ext cx="5751504" cy="22734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334F22-986E-4B5C-9825-896EAA3F2AC5}"/>
              </a:ext>
            </a:extLst>
          </p:cNvPr>
          <p:cNvSpPr/>
          <p:nvPr/>
        </p:nvSpPr>
        <p:spPr>
          <a:xfrm>
            <a:off x="6219585" y="272641"/>
            <a:ext cx="5972415" cy="457200"/>
          </a:xfrm>
          <a:prstGeom prst="rect">
            <a:avLst/>
          </a:prstGeom>
          <a:solidFill>
            <a:srgbClr val="4A58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4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Hamill</dc:creator>
  <cp:lastModifiedBy>Chris Hamill</cp:lastModifiedBy>
  <cp:revision>1</cp:revision>
  <dcterms:created xsi:type="dcterms:W3CDTF">2020-05-05T21:01:57Z</dcterms:created>
  <dcterms:modified xsi:type="dcterms:W3CDTF">2020-05-05T22:04:08Z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chamil@microsoft.com</vt:lpwstr>
  </property>
  <property fmtid="{D5CDD505-2E9C-101B-9397-08002B2CF9AE}" pid="5" name="MSIP_Label_f42aa342-8706-4288-bd11-ebb85995028c_SetDate">
    <vt:lpwstr>2020-05-05T22:04:08.5814440Z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35a29a7c-3ae4-4122-95ec-6c605d184374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