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8D4"/>
    <a:srgbClr val="5C2D91"/>
    <a:srgbClr val="505050"/>
    <a:srgbClr val="2F2F2F"/>
    <a:srgbClr val="E6E6E6"/>
    <a:srgbClr val="D2D2D2"/>
    <a:srgbClr val="CE3900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Hamill" userId="9893e127774a0c19" providerId="LiveId" clId="{5219ACEF-E1D3-4C6E-A22B-3AC32765F708}"/>
    <pc:docChg chg="delSld modSld sldOrd">
      <pc:chgData name="Chris Hamill" userId="9893e127774a0c19" providerId="LiveId" clId="{5219ACEF-E1D3-4C6E-A22B-3AC32765F708}" dt="2020-02-11T21:45:03.220" v="3"/>
      <pc:docMkLst>
        <pc:docMk/>
      </pc:docMkLst>
      <pc:sldChg chg="del">
        <pc:chgData name="Chris Hamill" userId="9893e127774a0c19" providerId="LiveId" clId="{5219ACEF-E1D3-4C6E-A22B-3AC32765F708}" dt="2020-02-11T21:44:58.180" v="1" actId="47"/>
        <pc:sldMkLst>
          <pc:docMk/>
          <pc:sldMk cId="1593912561" sldId="257"/>
        </pc:sldMkLst>
      </pc:sldChg>
      <pc:sldChg chg="ord">
        <pc:chgData name="Chris Hamill" userId="9893e127774a0c19" providerId="LiveId" clId="{5219ACEF-E1D3-4C6E-A22B-3AC32765F708}" dt="2020-02-11T21:45:03.220" v="3"/>
        <pc:sldMkLst>
          <pc:docMk/>
          <pc:sldMk cId="164731974" sldId="260"/>
        </pc:sldMkLst>
      </pc:sldChg>
      <pc:sldChg chg="del">
        <pc:chgData name="Chris Hamill" userId="9893e127774a0c19" providerId="LiveId" clId="{5219ACEF-E1D3-4C6E-A22B-3AC32765F708}" dt="2020-02-11T21:44:49.872" v="0" actId="47"/>
        <pc:sldMkLst>
          <pc:docMk/>
          <pc:sldMk cId="53456284" sldId="261"/>
        </pc:sldMkLst>
      </pc:sldChg>
    </pc:docChg>
  </pc:docChgLst>
  <pc:docChgLst>
    <pc:chgData name="Chris Hamill" userId="6d30bf3f-4aa2-4fa6-889b-9c56eeebe4c4" providerId="ADAL" clId="{5E7746D1-F88E-478E-B007-78B0EF20F07E}"/>
    <pc:docChg chg="custSel delSld modSld">
      <pc:chgData name="Chris Hamill" userId="6d30bf3f-4aa2-4fa6-889b-9c56eeebe4c4" providerId="ADAL" clId="{5E7746D1-F88E-478E-B007-78B0EF20F07E}" dt="2020-02-10T04:51:34.550" v="42" actId="47"/>
      <pc:docMkLst>
        <pc:docMk/>
      </pc:docMkLst>
      <pc:sldChg chg="delSp modSp mod">
        <pc:chgData name="Chris Hamill" userId="6d30bf3f-4aa2-4fa6-889b-9c56eeebe4c4" providerId="ADAL" clId="{5E7746D1-F88E-478E-B007-78B0EF20F07E}" dt="2020-02-10T04:51:02.323" v="28" actId="478"/>
        <pc:sldMkLst>
          <pc:docMk/>
          <pc:sldMk cId="2792226441" sldId="256"/>
        </pc:sldMkLst>
        <pc:spChg chg="del mod">
          <ac:chgData name="Chris Hamill" userId="6d30bf3f-4aa2-4fa6-889b-9c56eeebe4c4" providerId="ADAL" clId="{5E7746D1-F88E-478E-B007-78B0EF20F07E}" dt="2020-02-10T04:50:56.286" v="25"/>
          <ac:spMkLst>
            <pc:docMk/>
            <pc:sldMk cId="2792226441" sldId="256"/>
            <ac:spMk id="12" creationId="{F4772471-EC00-417D-A73E-F84B675FF547}"/>
          </ac:spMkLst>
        </pc:spChg>
        <pc:picChg chg="del">
          <ac:chgData name="Chris Hamill" userId="6d30bf3f-4aa2-4fa6-889b-9c56eeebe4c4" providerId="ADAL" clId="{5E7746D1-F88E-478E-B007-78B0EF20F07E}" dt="2020-02-10T04:51:02.323" v="28" actId="478"/>
          <ac:picMkLst>
            <pc:docMk/>
            <pc:sldMk cId="2792226441" sldId="256"/>
            <ac:picMk id="15" creationId="{211C6376-9B87-4209-AA10-C46A862DBDBF}"/>
          </ac:picMkLst>
        </pc:picChg>
      </pc:sldChg>
      <pc:sldChg chg="delSp mod">
        <pc:chgData name="Chris Hamill" userId="6d30bf3f-4aa2-4fa6-889b-9c56eeebe4c4" providerId="ADAL" clId="{5E7746D1-F88E-478E-B007-78B0EF20F07E}" dt="2020-02-10T04:51:00.055" v="27" actId="478"/>
        <pc:sldMkLst>
          <pc:docMk/>
          <pc:sldMk cId="1593912561" sldId="257"/>
        </pc:sldMkLst>
        <pc:spChg chg="del">
          <ac:chgData name="Chris Hamill" userId="6d30bf3f-4aa2-4fa6-889b-9c56eeebe4c4" providerId="ADAL" clId="{5E7746D1-F88E-478E-B007-78B0EF20F07E}" dt="2020-02-10T04:50:58.835" v="26" actId="478"/>
          <ac:spMkLst>
            <pc:docMk/>
            <pc:sldMk cId="1593912561" sldId="257"/>
            <ac:spMk id="12" creationId="{F4772471-EC00-417D-A73E-F84B675FF547}"/>
          </ac:spMkLst>
        </pc:spChg>
        <pc:picChg chg="del">
          <ac:chgData name="Chris Hamill" userId="6d30bf3f-4aa2-4fa6-889b-9c56eeebe4c4" providerId="ADAL" clId="{5E7746D1-F88E-478E-B007-78B0EF20F07E}" dt="2020-02-10T04:51:00.055" v="27" actId="478"/>
          <ac:picMkLst>
            <pc:docMk/>
            <pc:sldMk cId="1593912561" sldId="257"/>
            <ac:picMk id="15" creationId="{211C6376-9B87-4209-AA10-C46A862DBDBF}"/>
          </ac:picMkLst>
        </pc:picChg>
      </pc:sldChg>
      <pc:sldChg chg="delSp mod">
        <pc:chgData name="Chris Hamill" userId="6d30bf3f-4aa2-4fa6-889b-9c56eeebe4c4" providerId="ADAL" clId="{5E7746D1-F88E-478E-B007-78B0EF20F07E}" dt="2020-02-10T04:51:08.278" v="30" actId="478"/>
        <pc:sldMkLst>
          <pc:docMk/>
          <pc:sldMk cId="1421589158" sldId="259"/>
        </pc:sldMkLst>
        <pc:spChg chg="del">
          <ac:chgData name="Chris Hamill" userId="6d30bf3f-4aa2-4fa6-889b-9c56eeebe4c4" providerId="ADAL" clId="{5E7746D1-F88E-478E-B007-78B0EF20F07E}" dt="2020-02-10T04:51:08.278" v="30" actId="478"/>
          <ac:spMkLst>
            <pc:docMk/>
            <pc:sldMk cId="1421589158" sldId="259"/>
            <ac:spMk id="12" creationId="{F4772471-EC00-417D-A73E-F84B675FF547}"/>
          </ac:spMkLst>
        </pc:spChg>
        <pc:picChg chg="del">
          <ac:chgData name="Chris Hamill" userId="6d30bf3f-4aa2-4fa6-889b-9c56eeebe4c4" providerId="ADAL" clId="{5E7746D1-F88E-478E-B007-78B0EF20F07E}" dt="2020-02-10T04:51:04.550" v="29" actId="478"/>
          <ac:picMkLst>
            <pc:docMk/>
            <pc:sldMk cId="1421589158" sldId="259"/>
            <ac:picMk id="15" creationId="{211C6376-9B87-4209-AA10-C46A862DBDBF}"/>
          </ac:picMkLst>
        </pc:picChg>
      </pc:sldChg>
      <pc:sldChg chg="delSp mod">
        <pc:chgData name="Chris Hamill" userId="6d30bf3f-4aa2-4fa6-889b-9c56eeebe4c4" providerId="ADAL" clId="{5E7746D1-F88E-478E-B007-78B0EF20F07E}" dt="2020-02-10T04:51:14.015" v="32" actId="478"/>
        <pc:sldMkLst>
          <pc:docMk/>
          <pc:sldMk cId="164731974" sldId="260"/>
        </pc:sldMkLst>
        <pc:spChg chg="del">
          <ac:chgData name="Chris Hamill" userId="6d30bf3f-4aa2-4fa6-889b-9c56eeebe4c4" providerId="ADAL" clId="{5E7746D1-F88E-478E-B007-78B0EF20F07E}" dt="2020-02-10T04:51:12.774" v="31" actId="478"/>
          <ac:spMkLst>
            <pc:docMk/>
            <pc:sldMk cId="164731974" sldId="260"/>
            <ac:spMk id="12" creationId="{F4772471-EC00-417D-A73E-F84B675FF547}"/>
          </ac:spMkLst>
        </pc:spChg>
        <pc:picChg chg="del">
          <ac:chgData name="Chris Hamill" userId="6d30bf3f-4aa2-4fa6-889b-9c56eeebe4c4" providerId="ADAL" clId="{5E7746D1-F88E-478E-B007-78B0EF20F07E}" dt="2020-02-10T04:51:14.015" v="32" actId="478"/>
          <ac:picMkLst>
            <pc:docMk/>
            <pc:sldMk cId="164731974" sldId="260"/>
            <ac:picMk id="15" creationId="{211C6376-9B87-4209-AA10-C46A862DBDBF}"/>
          </ac:picMkLst>
        </pc:picChg>
      </pc:sldChg>
      <pc:sldChg chg="delSp mod">
        <pc:chgData name="Chris Hamill" userId="6d30bf3f-4aa2-4fa6-889b-9c56eeebe4c4" providerId="ADAL" clId="{5E7746D1-F88E-478E-B007-78B0EF20F07E}" dt="2020-02-10T04:51:18.880" v="33" actId="478"/>
        <pc:sldMkLst>
          <pc:docMk/>
          <pc:sldMk cId="53456284" sldId="261"/>
        </pc:sldMkLst>
        <pc:spChg chg="del">
          <ac:chgData name="Chris Hamill" userId="6d30bf3f-4aa2-4fa6-889b-9c56eeebe4c4" providerId="ADAL" clId="{5E7746D1-F88E-478E-B007-78B0EF20F07E}" dt="2020-02-10T04:51:18.880" v="33" actId="478"/>
          <ac:spMkLst>
            <pc:docMk/>
            <pc:sldMk cId="53456284" sldId="261"/>
            <ac:spMk id="12" creationId="{F4772471-EC00-417D-A73E-F84B675FF547}"/>
          </ac:spMkLst>
        </pc:spChg>
      </pc:sldChg>
      <pc:sldChg chg="del">
        <pc:chgData name="Chris Hamill" userId="6d30bf3f-4aa2-4fa6-889b-9c56eeebe4c4" providerId="ADAL" clId="{5E7746D1-F88E-478E-B007-78B0EF20F07E}" dt="2020-02-10T04:51:24.354" v="35" actId="47"/>
        <pc:sldMkLst>
          <pc:docMk/>
          <pc:sldMk cId="4053002760" sldId="262"/>
        </pc:sldMkLst>
      </pc:sldChg>
      <pc:sldChg chg="del">
        <pc:chgData name="Chris Hamill" userId="6d30bf3f-4aa2-4fa6-889b-9c56eeebe4c4" providerId="ADAL" clId="{5E7746D1-F88E-478E-B007-78B0EF20F07E}" dt="2020-02-10T04:51:22.853" v="34" actId="47"/>
        <pc:sldMkLst>
          <pc:docMk/>
          <pc:sldMk cId="406154863" sldId="263"/>
        </pc:sldMkLst>
      </pc:sldChg>
      <pc:sldChg chg="del">
        <pc:chgData name="Chris Hamill" userId="6d30bf3f-4aa2-4fa6-889b-9c56eeebe4c4" providerId="ADAL" clId="{5E7746D1-F88E-478E-B007-78B0EF20F07E}" dt="2020-02-10T04:50:36.546" v="1" actId="2696"/>
        <pc:sldMkLst>
          <pc:docMk/>
          <pc:sldMk cId="847030021" sldId="264"/>
        </pc:sldMkLst>
      </pc:sldChg>
      <pc:sldChg chg="del">
        <pc:chgData name="Chris Hamill" userId="6d30bf3f-4aa2-4fa6-889b-9c56eeebe4c4" providerId="ADAL" clId="{5E7746D1-F88E-478E-B007-78B0EF20F07E}" dt="2020-02-10T04:51:26.478" v="36" actId="47"/>
        <pc:sldMkLst>
          <pc:docMk/>
          <pc:sldMk cId="3059602147" sldId="265"/>
        </pc:sldMkLst>
      </pc:sldChg>
      <pc:sldChg chg="del">
        <pc:chgData name="Chris Hamill" userId="6d30bf3f-4aa2-4fa6-889b-9c56eeebe4c4" providerId="ADAL" clId="{5E7746D1-F88E-478E-B007-78B0EF20F07E}" dt="2020-02-10T04:51:31.673" v="41" actId="47"/>
        <pc:sldMkLst>
          <pc:docMk/>
          <pc:sldMk cId="65085202" sldId="266"/>
        </pc:sldMkLst>
      </pc:sldChg>
      <pc:sldChg chg="del">
        <pc:chgData name="Chris Hamill" userId="6d30bf3f-4aa2-4fa6-889b-9c56eeebe4c4" providerId="ADAL" clId="{5E7746D1-F88E-478E-B007-78B0EF20F07E}" dt="2020-02-10T04:51:28.302" v="38" actId="47"/>
        <pc:sldMkLst>
          <pc:docMk/>
          <pc:sldMk cId="4105016169" sldId="267"/>
        </pc:sldMkLst>
      </pc:sldChg>
      <pc:sldChg chg="del">
        <pc:chgData name="Chris Hamill" userId="6d30bf3f-4aa2-4fa6-889b-9c56eeebe4c4" providerId="ADAL" clId="{5E7746D1-F88E-478E-B007-78B0EF20F07E}" dt="2020-02-10T04:51:27.430" v="37" actId="47"/>
        <pc:sldMkLst>
          <pc:docMk/>
          <pc:sldMk cId="140233920" sldId="268"/>
        </pc:sldMkLst>
      </pc:sldChg>
      <pc:sldChg chg="del">
        <pc:chgData name="Chris Hamill" userId="6d30bf3f-4aa2-4fa6-889b-9c56eeebe4c4" providerId="ADAL" clId="{5E7746D1-F88E-478E-B007-78B0EF20F07E}" dt="2020-02-10T04:51:29.505" v="39" actId="47"/>
        <pc:sldMkLst>
          <pc:docMk/>
          <pc:sldMk cId="2472642251" sldId="269"/>
        </pc:sldMkLst>
      </pc:sldChg>
      <pc:sldChg chg="del">
        <pc:chgData name="Chris Hamill" userId="6d30bf3f-4aa2-4fa6-889b-9c56eeebe4c4" providerId="ADAL" clId="{5E7746D1-F88E-478E-B007-78B0EF20F07E}" dt="2020-02-10T04:51:30.660" v="40" actId="47"/>
        <pc:sldMkLst>
          <pc:docMk/>
          <pc:sldMk cId="3033919459" sldId="270"/>
        </pc:sldMkLst>
      </pc:sldChg>
      <pc:sldChg chg="del">
        <pc:chgData name="Chris Hamill" userId="6d30bf3f-4aa2-4fa6-889b-9c56eeebe4c4" providerId="ADAL" clId="{5E7746D1-F88E-478E-B007-78B0EF20F07E}" dt="2020-02-10T04:51:34.550" v="42" actId="47"/>
        <pc:sldMkLst>
          <pc:docMk/>
          <pc:sldMk cId="2226381564" sldId="271"/>
        </pc:sldMkLst>
      </pc:sldChg>
      <pc:sldChg chg="del">
        <pc:chgData name="Chris Hamill" userId="6d30bf3f-4aa2-4fa6-889b-9c56eeebe4c4" providerId="ADAL" clId="{5E7746D1-F88E-478E-B007-78B0EF20F07E}" dt="2020-02-10T04:50:24.540" v="0" actId="2696"/>
        <pc:sldMkLst>
          <pc:docMk/>
          <pc:sldMk cId="2378764062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DC852-B49D-4331-AEED-9087431FB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7222D4-07B5-4680-9769-B2BF8C622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CF849-1B23-49BA-A12E-E29D51877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124C-A7DD-4270-AC1C-AC06E102B56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E8C21-4E5E-4CC0-8FF0-138F06AF1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7D065-E8A0-48C1-9E2B-68D5F1074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32DE4-2594-4A4F-ACC8-222BD866B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1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12CD2-F5CE-4087-9711-D45899532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E356D-B653-45E8-9263-E8BB7A205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35ED8-2A2D-417E-AF30-775C52AB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124C-A7DD-4270-AC1C-AC06E102B56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5B811-93DC-4D17-8A3E-9942E4B44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04DE3-5336-43F1-81D6-B3B3494F8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32DE4-2594-4A4F-ACC8-222BD866B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331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74B3D-959F-496E-AD41-69B90B9A3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6FB46-01DF-4497-8DA2-05C35DF57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0B708-19A6-4FBD-9F99-53707404D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124C-A7DD-4270-AC1C-AC06E102B56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CF6A9-9FE1-4FAE-B68C-029DC1936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A3B04-8132-44C2-899A-CE789453A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32DE4-2594-4A4F-ACC8-222BD866B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848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482B3-6A3C-4F0D-A51D-BE0030A4C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FE60E-E0F8-4844-80EB-76D1FAC1FA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5994BC-3D6E-4D67-BA46-2192DEB5D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9793F-46DF-49C2-AB14-72C42EF4E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124C-A7DD-4270-AC1C-AC06E102B56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A269C3-7526-4E2A-BE8B-2A7A172A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0D3A33-E1F1-46FF-BE37-95F77726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32DE4-2594-4A4F-ACC8-222BD866B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799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4CED0-25CF-441D-94D9-BBA08FC5C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4E1A4-6508-4EAC-A1B3-AA49BD17C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6BD74-B32F-49E7-BC4A-38130191F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68238A-B412-4248-B4BA-9D39447FF0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03F17A-AA61-443F-9003-8A56D36B57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11D570-8618-4DBE-928C-E8CA2A7CD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124C-A7DD-4270-AC1C-AC06E102B56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2E4B43-8E10-4DF4-8003-860BC754E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20E451-A7E9-47C6-81E9-96A16C4E6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32DE4-2594-4A4F-ACC8-222BD866B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51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FFBD4-D9E9-4630-82C5-BEEACBE06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84ACCA-9B53-4C68-98A3-64F2C9D67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124C-A7DD-4270-AC1C-AC06E102B56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B5514C-ED6B-426E-8266-87CC48252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751920-D6FB-4C99-8D1B-366F55007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32DE4-2594-4A4F-ACC8-222BD866B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06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289035-F4F9-44C2-8A6C-7412B3D0A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124C-A7DD-4270-AC1C-AC06E102B56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327ECB-9383-49A6-853D-431E62CDA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A4A016-1545-4E59-8D0F-DF1F8A7FA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32DE4-2594-4A4F-ACC8-222BD866B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1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28232-14ED-4B0E-A256-B70288CB5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DA982-55E9-4A92-B5B4-F8752D75B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C65F9-870B-477C-B34F-863B6D5F0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6CCEB-C214-46F4-B6B8-81D97DA7C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124C-A7DD-4270-AC1C-AC06E102B56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A09B9-8BC2-498A-8B93-05C81EDA6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7A55C5-761B-41F8-82F4-825391BC9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32DE4-2594-4A4F-ACC8-222BD866B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83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7F863-B899-428A-8B10-77E12ED1F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2369E6-F93E-461C-B64E-B0F31DCB2F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A9E06D-0AE3-41A2-BD1E-04F6063A1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D930F3-650D-408F-88DB-49CC8B7C4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124C-A7DD-4270-AC1C-AC06E102B56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441C67-0099-4A7F-8D07-B1112C619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037FBA-D2CD-4132-940B-C754185F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32DE4-2594-4A4F-ACC8-222BD866B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00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AEE07-5D43-4C74-BC09-B24479036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C3274D-C8F8-42CB-B36A-0277A299DF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7753F-A6C7-4BEC-B08E-AC9D82864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124C-A7DD-4270-AC1C-AC06E102B56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50856-E01A-44D8-898D-14AF5E274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FB53D-5882-45DC-9F09-4CEFD543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32DE4-2594-4A4F-ACC8-222BD866B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841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B27205-240D-4BDB-A9B0-7BA2376B9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068618-D329-4BA4-96CD-680C43F156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CC11-7993-4D59-935C-D07F85C5C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124C-A7DD-4270-AC1C-AC06E102B56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BC14C-284B-462A-9EEB-9907C0B7A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3DDAE-B4D8-4327-8E51-8037C202B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32DE4-2594-4A4F-ACC8-222BD866B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46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E5E533-5C92-4FF3-A06D-E3720AE88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5D6F3-E391-43AB-B64F-B19A705A7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AB1E1-2C77-44D2-8467-2CFE91F377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C124C-A7DD-4270-AC1C-AC06E102B56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C761A-9F0A-4A43-83DE-58D906714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E8E8A-C9C6-4676-A4AE-549247088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32DE4-2594-4A4F-ACC8-222BD866B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786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E575E6-E796-4224-B3D7-D992A2A136FA}"/>
              </a:ext>
            </a:extLst>
          </p:cNvPr>
          <p:cNvSpPr/>
          <p:nvPr/>
        </p:nvSpPr>
        <p:spPr>
          <a:xfrm>
            <a:off x="13567" y="-42124"/>
            <a:ext cx="12192000" cy="6911462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9DA0A-38DB-47B1-90BA-8B8002CF705B}"/>
              </a:ext>
            </a:extLst>
          </p:cNvPr>
          <p:cNvSpPr/>
          <p:nvPr/>
        </p:nvSpPr>
        <p:spPr>
          <a:xfrm>
            <a:off x="-9427" y="-42124"/>
            <a:ext cx="1503142" cy="6911462"/>
          </a:xfrm>
          <a:prstGeom prst="rect">
            <a:avLst/>
          </a:prstGeom>
          <a:solidFill>
            <a:srgbClr val="2F2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9B1F483-0226-4919-B855-3848DA3F3DF8}"/>
              </a:ext>
            </a:extLst>
          </p:cNvPr>
          <p:cNvCxnSpPr>
            <a:cxnSpLocks/>
          </p:cNvCxnSpPr>
          <p:nvPr/>
        </p:nvCxnSpPr>
        <p:spPr>
          <a:xfrm>
            <a:off x="1493715" y="434975"/>
            <a:ext cx="10711852" cy="0"/>
          </a:xfrm>
          <a:prstGeom prst="line">
            <a:avLst/>
          </a:prstGeom>
          <a:ln>
            <a:solidFill>
              <a:srgbClr val="2F2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F5932C9-DEDA-4A9D-B6CE-20287C42368D}"/>
              </a:ext>
            </a:extLst>
          </p:cNvPr>
          <p:cNvSpPr/>
          <p:nvPr/>
        </p:nvSpPr>
        <p:spPr>
          <a:xfrm>
            <a:off x="1877370" y="621289"/>
            <a:ext cx="7344629" cy="1094389"/>
          </a:xfrm>
          <a:prstGeom prst="roundRect">
            <a:avLst>
              <a:gd name="adj" fmla="val 5168"/>
            </a:avLst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BFFD642-F7CD-4F1C-B65E-60C8037AAC84}"/>
              </a:ext>
            </a:extLst>
          </p:cNvPr>
          <p:cNvSpPr/>
          <p:nvPr/>
        </p:nvSpPr>
        <p:spPr>
          <a:xfrm>
            <a:off x="1649690" y="938202"/>
            <a:ext cx="10385863" cy="5715450"/>
          </a:xfrm>
          <a:prstGeom prst="roundRect">
            <a:avLst>
              <a:gd name="adj" fmla="val 1663"/>
            </a:avLst>
          </a:prstGeom>
          <a:solidFill>
            <a:srgbClr val="D2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26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E575E6-E796-4224-B3D7-D992A2A136FA}"/>
              </a:ext>
            </a:extLst>
          </p:cNvPr>
          <p:cNvSpPr/>
          <p:nvPr/>
        </p:nvSpPr>
        <p:spPr>
          <a:xfrm>
            <a:off x="13567" y="-42124"/>
            <a:ext cx="12192000" cy="6911462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9DA0A-38DB-47B1-90BA-8B8002CF705B}"/>
              </a:ext>
            </a:extLst>
          </p:cNvPr>
          <p:cNvSpPr/>
          <p:nvPr/>
        </p:nvSpPr>
        <p:spPr>
          <a:xfrm>
            <a:off x="-9427" y="-42124"/>
            <a:ext cx="1503142" cy="6911462"/>
          </a:xfrm>
          <a:prstGeom prst="rect">
            <a:avLst/>
          </a:prstGeom>
          <a:solidFill>
            <a:srgbClr val="2F2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9B1F483-0226-4919-B855-3848DA3F3DF8}"/>
              </a:ext>
            </a:extLst>
          </p:cNvPr>
          <p:cNvCxnSpPr>
            <a:cxnSpLocks/>
          </p:cNvCxnSpPr>
          <p:nvPr/>
        </p:nvCxnSpPr>
        <p:spPr>
          <a:xfrm>
            <a:off x="1493715" y="434975"/>
            <a:ext cx="10711852" cy="0"/>
          </a:xfrm>
          <a:prstGeom prst="line">
            <a:avLst/>
          </a:prstGeom>
          <a:ln>
            <a:solidFill>
              <a:srgbClr val="2F2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F5932C9-DEDA-4A9D-B6CE-20287C42368D}"/>
              </a:ext>
            </a:extLst>
          </p:cNvPr>
          <p:cNvSpPr/>
          <p:nvPr/>
        </p:nvSpPr>
        <p:spPr>
          <a:xfrm>
            <a:off x="1894788" y="621289"/>
            <a:ext cx="3424635" cy="1094389"/>
          </a:xfrm>
          <a:prstGeom prst="roundRect">
            <a:avLst>
              <a:gd name="adj" fmla="val 5168"/>
            </a:avLst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BFFD642-F7CD-4F1C-B65E-60C8037AAC84}"/>
              </a:ext>
            </a:extLst>
          </p:cNvPr>
          <p:cNvSpPr/>
          <p:nvPr/>
        </p:nvSpPr>
        <p:spPr>
          <a:xfrm>
            <a:off x="1649690" y="970064"/>
            <a:ext cx="10385863" cy="5715450"/>
          </a:xfrm>
          <a:prstGeom prst="roundRect">
            <a:avLst>
              <a:gd name="adj" fmla="val 1663"/>
            </a:avLst>
          </a:prstGeom>
          <a:solidFill>
            <a:srgbClr val="D2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1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E575E6-E796-4224-B3D7-D992A2A136FA}"/>
              </a:ext>
            </a:extLst>
          </p:cNvPr>
          <p:cNvSpPr/>
          <p:nvPr/>
        </p:nvSpPr>
        <p:spPr>
          <a:xfrm>
            <a:off x="13567" y="-42124"/>
            <a:ext cx="12192000" cy="6911462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9DA0A-38DB-47B1-90BA-8B8002CF705B}"/>
              </a:ext>
            </a:extLst>
          </p:cNvPr>
          <p:cNvSpPr/>
          <p:nvPr/>
        </p:nvSpPr>
        <p:spPr>
          <a:xfrm>
            <a:off x="-9427" y="-42124"/>
            <a:ext cx="1503142" cy="6911462"/>
          </a:xfrm>
          <a:prstGeom prst="rect">
            <a:avLst/>
          </a:prstGeom>
          <a:solidFill>
            <a:srgbClr val="2F2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9B1F483-0226-4919-B855-3848DA3F3DF8}"/>
              </a:ext>
            </a:extLst>
          </p:cNvPr>
          <p:cNvCxnSpPr>
            <a:cxnSpLocks/>
          </p:cNvCxnSpPr>
          <p:nvPr/>
        </p:nvCxnSpPr>
        <p:spPr>
          <a:xfrm>
            <a:off x="1493715" y="434975"/>
            <a:ext cx="10711852" cy="0"/>
          </a:xfrm>
          <a:prstGeom prst="line">
            <a:avLst/>
          </a:prstGeom>
          <a:ln>
            <a:solidFill>
              <a:srgbClr val="2F2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BFFD642-F7CD-4F1C-B65E-60C8037AAC84}"/>
              </a:ext>
            </a:extLst>
          </p:cNvPr>
          <p:cNvSpPr/>
          <p:nvPr/>
        </p:nvSpPr>
        <p:spPr>
          <a:xfrm>
            <a:off x="1649690" y="621289"/>
            <a:ext cx="10385863" cy="6064226"/>
          </a:xfrm>
          <a:prstGeom prst="roundRect">
            <a:avLst>
              <a:gd name="adj" fmla="val 1663"/>
            </a:avLst>
          </a:prstGeom>
          <a:solidFill>
            <a:srgbClr val="D2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8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8FBFE3A8C86D4EA9F4D511E954FD82" ma:contentTypeVersion="16" ma:contentTypeDescription="Create a new document." ma:contentTypeScope="" ma:versionID="97a94a8a03b95e578be6048f5440e7d8">
  <xsd:schema xmlns:xsd="http://www.w3.org/2001/XMLSchema" xmlns:xs="http://www.w3.org/2001/XMLSchema" xmlns:p="http://schemas.microsoft.com/office/2006/metadata/properties" xmlns:ns1="http://schemas.microsoft.com/sharepoint/v3" xmlns:ns3="bd68c7fd-d3ae-4475-a48f-37d1b37bb87c" xmlns:ns4="5f955a8f-8174-40e6-9987-4ef250f98f88" targetNamespace="http://schemas.microsoft.com/office/2006/metadata/properties" ma:root="true" ma:fieldsID="139762dc858d185e74b00357ec7c3ce3" ns1:_="" ns3:_="" ns4:_="">
    <xsd:import namespace="http://schemas.microsoft.com/sharepoint/v3"/>
    <xsd:import namespace="bd68c7fd-d3ae-4475-a48f-37d1b37bb87c"/>
    <xsd:import namespace="5f955a8f-8174-40e6-9987-4ef250f98f8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1:_ip_UnifiedCompliancePolicyProperties" minOccurs="0"/>
                <xsd:element ref="ns1:_ip_UnifiedCompliancePolicyUIAction" minOccurs="0"/>
                <xsd:element ref="ns4:MediaServiceOCR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8c7fd-d3ae-4475-a48f-37d1b37bb87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955a8f-8174-40e6-9987-4ef250f98f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BB612B-AC40-4125-B181-27C95E35C37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DA1B3D-A156-447C-A38F-67DCF4ABC9D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1855CB8F-A924-4EE9-BECD-D3107B8455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d68c7fd-d3ae-4475-a48f-37d1b37bb87c"/>
    <ds:schemaRef ds:uri="5f955a8f-8174-40e6-9987-4ef250f98f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5250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Hamill</dc:creator>
  <cp:lastModifiedBy>Chris Hamill</cp:lastModifiedBy>
  <cp:revision>6</cp:revision>
  <dcterms:created xsi:type="dcterms:W3CDTF">2019-07-29T17:36:52Z</dcterms:created>
  <dcterms:modified xsi:type="dcterms:W3CDTF">2020-02-11T21:45:10Z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chamil@microsoft.com</vt:lpwstr>
  </property>
  <property fmtid="{D5CDD505-2E9C-101B-9397-08002B2CF9AE}" pid="5" name="MSIP_Label_f42aa342-8706-4288-bd11-ebb85995028c_SetDate">
    <vt:lpwstr>2019-07-29T18:16:36.6344593Z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89e1cbb9-bcaf-4ce5-8f79-aedbd3cc00c6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  <property fmtid="{D5CDD505-2E9C-101B-9397-08002B2CF9AE}" pid="11" name="ContentTypeId">
    <vt:lpwstr>0x0101007D8FBFE3A8C86D4EA9F4D511E954FD82</vt:lpwstr>
  </property>
</Properties>
</file>