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97" r:id="rId3"/>
    <p:sldId id="298" r:id="rId4"/>
    <p:sldId id="299" r:id="rId5"/>
    <p:sldId id="30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5A3D"/>
    <a:srgbClr val="D0C1AD"/>
    <a:srgbClr val="D8D3CA"/>
    <a:srgbClr val="D2B04C"/>
    <a:srgbClr val="426871"/>
    <a:srgbClr val="C39B6A"/>
    <a:srgbClr val="F9F7F2"/>
    <a:srgbClr val="6AC8D9"/>
    <a:srgbClr val="54B5FB"/>
    <a:srgbClr val="0B27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042EAB-3E1C-4791-870F-A3C7442B1823}" v="5" dt="2020-01-29T04:31:15.6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Hamill" userId="9893e127774a0c19" providerId="LiveId" clId="{8D042EAB-3E1C-4791-870F-A3C7442B1823}"/>
    <pc:docChg chg="custSel modSld">
      <pc:chgData name="Chris Hamill" userId="9893e127774a0c19" providerId="LiveId" clId="{8D042EAB-3E1C-4791-870F-A3C7442B1823}" dt="2020-01-29T04:32:05.787" v="132" actId="478"/>
      <pc:docMkLst>
        <pc:docMk/>
      </pc:docMkLst>
      <pc:sldChg chg="addSp delSp modSp mod">
        <pc:chgData name="Chris Hamill" userId="9893e127774a0c19" providerId="LiveId" clId="{8D042EAB-3E1C-4791-870F-A3C7442B1823}" dt="2020-01-29T04:32:05.787" v="132" actId="478"/>
        <pc:sldMkLst>
          <pc:docMk/>
          <pc:sldMk cId="949493819" sldId="296"/>
        </pc:sldMkLst>
        <pc:spChg chg="mod">
          <ac:chgData name="Chris Hamill" userId="9893e127774a0c19" providerId="LiveId" clId="{8D042EAB-3E1C-4791-870F-A3C7442B1823}" dt="2020-01-29T04:30:01.397" v="79" actId="14100"/>
          <ac:spMkLst>
            <pc:docMk/>
            <pc:sldMk cId="949493819" sldId="296"/>
            <ac:spMk id="12" creationId="{35BE89A3-54EB-4AC6-A340-BC183C4699A5}"/>
          </ac:spMkLst>
        </pc:spChg>
        <pc:spChg chg="mod">
          <ac:chgData name="Chris Hamill" userId="9893e127774a0c19" providerId="LiveId" clId="{8D042EAB-3E1C-4791-870F-A3C7442B1823}" dt="2020-01-29T04:30:06.666" v="80" actId="14100"/>
          <ac:spMkLst>
            <pc:docMk/>
            <pc:sldMk cId="949493819" sldId="296"/>
            <ac:spMk id="14" creationId="{2AC834F0-E61E-4133-88F6-AD81CF2D13A2}"/>
          </ac:spMkLst>
        </pc:spChg>
        <pc:cxnChg chg="add del mod">
          <ac:chgData name="Chris Hamill" userId="9893e127774a0c19" providerId="LiveId" clId="{8D042EAB-3E1C-4791-870F-A3C7442B1823}" dt="2020-01-29T04:32:04.808" v="131" actId="478"/>
          <ac:cxnSpMkLst>
            <pc:docMk/>
            <pc:sldMk cId="949493819" sldId="296"/>
            <ac:cxnSpMk id="38" creationId="{A3A9E3E5-6800-4015-B959-B75F4561CC07}"/>
          </ac:cxnSpMkLst>
        </pc:cxnChg>
        <pc:cxnChg chg="add del mod">
          <ac:chgData name="Chris Hamill" userId="9893e127774a0c19" providerId="LiveId" clId="{8D042EAB-3E1C-4791-870F-A3C7442B1823}" dt="2020-01-29T04:32:05.787" v="132" actId="478"/>
          <ac:cxnSpMkLst>
            <pc:docMk/>
            <pc:sldMk cId="949493819" sldId="296"/>
            <ac:cxnSpMk id="40" creationId="{69DA41C9-22B8-4027-9441-3AA171C14F6E}"/>
          </ac:cxnSpMkLst>
        </pc:cxnChg>
      </pc:sldChg>
      <pc:sldChg chg="addSp delSp modSp mod">
        <pc:chgData name="Chris Hamill" userId="9893e127774a0c19" providerId="LiveId" clId="{8D042EAB-3E1C-4791-870F-A3C7442B1823}" dt="2020-01-29T04:32:00.807" v="130" actId="478"/>
        <pc:sldMkLst>
          <pc:docMk/>
          <pc:sldMk cId="1397491335" sldId="297"/>
        </pc:sldMkLst>
        <pc:cxnChg chg="add del mod">
          <ac:chgData name="Chris Hamill" userId="9893e127774a0c19" providerId="LiveId" clId="{8D042EAB-3E1C-4791-870F-A3C7442B1823}" dt="2020-01-29T04:32:00.807" v="130" actId="478"/>
          <ac:cxnSpMkLst>
            <pc:docMk/>
            <pc:sldMk cId="1397491335" sldId="297"/>
            <ac:cxnSpMk id="20" creationId="{9493A6B1-59A1-4F61-B4F7-F821AEE6306D}"/>
          </ac:cxnSpMkLst>
        </pc:cxnChg>
        <pc:cxnChg chg="add del mod">
          <ac:chgData name="Chris Hamill" userId="9893e127774a0c19" providerId="LiveId" clId="{8D042EAB-3E1C-4791-870F-A3C7442B1823}" dt="2020-01-29T04:31:59.212" v="128" actId="478"/>
          <ac:cxnSpMkLst>
            <pc:docMk/>
            <pc:sldMk cId="1397491335" sldId="297"/>
            <ac:cxnSpMk id="21" creationId="{E222DD42-A32B-4B5B-936B-D9B7DF3F1CAD}"/>
          </ac:cxnSpMkLst>
        </pc:cxnChg>
        <pc:cxnChg chg="add del mod">
          <ac:chgData name="Chris Hamill" userId="9893e127774a0c19" providerId="LiveId" clId="{8D042EAB-3E1C-4791-870F-A3C7442B1823}" dt="2020-01-29T04:31:59.952" v="129" actId="478"/>
          <ac:cxnSpMkLst>
            <pc:docMk/>
            <pc:sldMk cId="1397491335" sldId="297"/>
            <ac:cxnSpMk id="25" creationId="{EC591718-6A8A-4199-9751-4F7329FA138E}"/>
          </ac:cxnSpMkLst>
        </pc:cxnChg>
        <pc:cxnChg chg="add del mod">
          <ac:chgData name="Chris Hamill" userId="9893e127774a0c19" providerId="LiveId" clId="{8D042EAB-3E1C-4791-870F-A3C7442B1823}" dt="2020-01-29T04:31:58.080" v="127" actId="478"/>
          <ac:cxnSpMkLst>
            <pc:docMk/>
            <pc:sldMk cId="1397491335" sldId="297"/>
            <ac:cxnSpMk id="26" creationId="{8192A024-A856-41E4-9CF3-C40EF06A562A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12281-E094-4213-9AF7-DF88F7E41F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9B2018-FA1F-4FCC-8437-0C380152A0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D2C38-D7F4-4558-9EBE-698BBE3B5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31D3F-0C44-4B71-8C78-D8F55A5DF641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D8FFE-7023-4754-8ED8-13FF15260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53707-A1F7-4BD1-B62C-FB4D4AFEC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C64DE-8AED-4EFC-A423-488C44D0A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073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9C36B-870A-42B0-9A43-B9A30817D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4F0CB-06F2-4520-A9C8-2961E3FB2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54D10-1816-4422-9A27-1E9EC59C3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31D3F-0C44-4B71-8C78-D8F55A5DF641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47DFF4-42E8-4713-8245-8F6DF7A69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56119-F6FE-4CBF-AA01-47665CF5F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C64DE-8AED-4EFC-A423-488C44D0A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213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B0874-343D-4153-B5B0-39032A20E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EE0768-4A9E-4BAD-B6B3-F591FA2B4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55089-25BE-4C77-AB7E-34246465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31D3F-0C44-4B71-8C78-D8F55A5DF641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57874-8848-4945-9065-43704B44D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5F8B9-290D-417C-8C85-54A4AA2BF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C64DE-8AED-4EFC-A423-488C44D0A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433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23113-159E-4388-9164-2C40C544E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57C1-713E-429F-8868-8B749C088A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702361-D2FE-4850-92D8-0808A91528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D9225C-417B-4570-81A9-502DAC33D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31D3F-0C44-4B71-8C78-D8F55A5DF641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494B38-A4AD-4784-97E1-A0D33294F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A1F340-D9D3-49EC-9543-CD5F64925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C64DE-8AED-4EFC-A423-488C44D0A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827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A6EC3-B303-4C98-AB37-586D5C8AC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D2C17B-F24D-40D2-96D8-C9BAF06939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91EF6-4864-4799-ADDA-297CD4B0B0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5BCA95-E8DC-4CC0-A66C-EC2C0078E3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87A7CB-5F01-4CE0-A0EC-8C33182735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5BC706-BCB6-4341-9E05-858F91D3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31D3F-0C44-4B71-8C78-D8F55A5DF641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564BB4-9196-43BA-888A-556F7F4D6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2F0F12-D685-4EB7-8B4E-47C1DFC42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C64DE-8AED-4EFC-A423-488C44D0A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791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3C500-577E-4B03-9987-F043C2A5E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FED6DD-922A-47E5-9B08-710382272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31D3F-0C44-4B71-8C78-D8F55A5DF641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3BBA77-B328-40F1-8EB4-8EB2DCA1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0628CA-411C-4935-8102-9399EF7CA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C64DE-8AED-4EFC-A423-488C44D0A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946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5CACF4-22CA-4B45-BFB2-0CC270292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31D3F-0C44-4B71-8C78-D8F55A5DF641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712F29-192E-406C-936E-3A561CE2A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5BE14-959D-450A-BD27-317C9E91C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C64DE-8AED-4EFC-A423-488C44D0A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114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AF641-EEF5-4722-BECD-2F091555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8F2E9-1F51-41AE-B313-3B9A12B4D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CA72BF-20AC-4F27-AD67-A3D257E51F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4D2B01-56B4-4947-BE75-AA6685290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31D3F-0C44-4B71-8C78-D8F55A5DF641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7875A4-7E5A-4B7A-8EBC-E27B2FBF4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177A1F-5F8A-4DED-857F-A770A481F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C64DE-8AED-4EFC-A423-488C44D0A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345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52C51-968E-4E3D-8664-11970FF55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807349-AB68-4844-9AA9-4AC38E3839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D777A-B959-4874-939B-BE22433AB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85A4E3-96B9-420F-AA94-9CCB6F560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31D3F-0C44-4B71-8C78-D8F55A5DF641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C5DF13-6C55-40BC-89AD-6BBA889DA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DC35F0-D852-4385-8774-1880989FD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C64DE-8AED-4EFC-A423-488C44D0A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648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4B1F4-6565-42A3-813D-9C238097E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A73A2D-9BFE-4145-9EDD-E266AF2CCA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E8F9D2-9ECB-4342-8B69-410DFAC5A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31D3F-0C44-4B71-8C78-D8F55A5DF641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D576A-7880-4667-9269-D0EC6BBE9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97080-8DCC-4C87-BFFF-08A0CBFE6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C64DE-8AED-4EFC-A423-488C44D0A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705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77DE83-BBBB-4A61-BA02-30274B8D15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228C4A-3994-4EB8-BFE3-1597F33A59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CE79D1-3FEB-461B-8990-4E7EA95B2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31D3F-0C44-4B71-8C78-D8F55A5DF641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F02E7-6DFE-49BE-BEEC-2EC7C259D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1D4F4-3261-413E-8CBF-C5D47C00E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C64DE-8AED-4EFC-A423-488C44D0A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72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1B9470-74CF-45CE-86F5-29F2E8834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5FCC9-F5C5-41E3-A1B4-FACAB0315D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484360-5C4D-46DF-A68E-A8B0FC2E8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31D3F-0C44-4B71-8C78-D8F55A5DF641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36381-CA08-4451-80AB-B8949494BF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747D2-6081-402C-AEAC-A133FD64BB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C64DE-8AED-4EFC-A423-488C44D0A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49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3AE5EC6-57B4-4E03-B3F3-1B17B385467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0C1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C5FCBA7-DC28-450F-AAE1-64D6E27B7F79}"/>
              </a:ext>
            </a:extLst>
          </p:cNvPr>
          <p:cNvSpPr/>
          <p:nvPr/>
        </p:nvSpPr>
        <p:spPr>
          <a:xfrm>
            <a:off x="-896" y="6511780"/>
            <a:ext cx="12192896" cy="154949"/>
          </a:xfrm>
          <a:prstGeom prst="rect">
            <a:avLst/>
          </a:prstGeom>
          <a:solidFill>
            <a:srgbClr val="426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7DBF0C1-ADE6-4D2E-A154-F2542A979461}"/>
              </a:ext>
            </a:extLst>
          </p:cNvPr>
          <p:cNvSpPr/>
          <p:nvPr/>
        </p:nvSpPr>
        <p:spPr>
          <a:xfrm>
            <a:off x="-896" y="6660219"/>
            <a:ext cx="12192896" cy="107309"/>
          </a:xfrm>
          <a:prstGeom prst="rect">
            <a:avLst/>
          </a:prstGeom>
          <a:solidFill>
            <a:srgbClr val="D2B0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7EEEFB0-8EAA-4197-9253-26630B7E9AEF}"/>
              </a:ext>
            </a:extLst>
          </p:cNvPr>
          <p:cNvSpPr/>
          <p:nvPr/>
        </p:nvSpPr>
        <p:spPr>
          <a:xfrm>
            <a:off x="-896" y="6731612"/>
            <a:ext cx="12192896" cy="124798"/>
          </a:xfrm>
          <a:prstGeom prst="rect">
            <a:avLst/>
          </a:prstGeom>
          <a:solidFill>
            <a:srgbClr val="C25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58C3272-1203-4F34-AB42-AAAF5DC2C438}"/>
              </a:ext>
            </a:extLst>
          </p:cNvPr>
          <p:cNvSpPr/>
          <p:nvPr/>
        </p:nvSpPr>
        <p:spPr>
          <a:xfrm>
            <a:off x="175493" y="3025710"/>
            <a:ext cx="5020762" cy="3652183"/>
          </a:xfrm>
          <a:prstGeom prst="roundRect">
            <a:avLst>
              <a:gd name="adj" fmla="val 0"/>
            </a:avLst>
          </a:prstGeom>
          <a:solidFill>
            <a:srgbClr val="D8D3CA"/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DAF97-F335-4F6E-B217-5BD26FA7B6E3}"/>
              </a:ext>
            </a:extLst>
          </p:cNvPr>
          <p:cNvSpPr/>
          <p:nvPr/>
        </p:nvSpPr>
        <p:spPr>
          <a:xfrm>
            <a:off x="175492" y="180107"/>
            <a:ext cx="1043708" cy="720440"/>
          </a:xfrm>
          <a:prstGeom prst="roundRect">
            <a:avLst>
              <a:gd name="adj" fmla="val 10204"/>
            </a:avLst>
          </a:prstGeom>
          <a:noFill/>
          <a:ln>
            <a:noFill/>
          </a:ln>
          <a:effectLst>
            <a:outerShdw blurRad="50800" dist="38100" dir="2700000" algn="tl" rotWithShape="0">
              <a:schemeClr val="accent4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AC834F0-E61E-4133-88F6-AD81CF2D13A2}"/>
              </a:ext>
            </a:extLst>
          </p:cNvPr>
          <p:cNvSpPr/>
          <p:nvPr/>
        </p:nvSpPr>
        <p:spPr>
          <a:xfrm>
            <a:off x="3870414" y="1080650"/>
            <a:ext cx="8146093" cy="1754916"/>
          </a:xfrm>
          <a:prstGeom prst="roundRect">
            <a:avLst>
              <a:gd name="adj" fmla="val 0"/>
            </a:avLst>
          </a:prstGeom>
          <a:solidFill>
            <a:srgbClr val="D8D3CA"/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3F7A9E1-AF97-4AA0-B720-18F0EB049ADB}"/>
              </a:ext>
            </a:extLst>
          </p:cNvPr>
          <p:cNvSpPr/>
          <p:nvPr/>
        </p:nvSpPr>
        <p:spPr>
          <a:xfrm>
            <a:off x="175492" y="1080650"/>
            <a:ext cx="1671969" cy="786618"/>
          </a:xfrm>
          <a:prstGeom prst="roundRect">
            <a:avLst>
              <a:gd name="adj" fmla="val 0"/>
            </a:avLst>
          </a:prstGeom>
          <a:solidFill>
            <a:srgbClr val="D8D3CA"/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587B1E0-DDA6-4C00-97AD-37A8AD4553C8}"/>
              </a:ext>
            </a:extLst>
          </p:cNvPr>
          <p:cNvSpPr/>
          <p:nvPr/>
        </p:nvSpPr>
        <p:spPr>
          <a:xfrm>
            <a:off x="2022953" y="1091609"/>
            <a:ext cx="1671969" cy="786618"/>
          </a:xfrm>
          <a:prstGeom prst="roundRect">
            <a:avLst>
              <a:gd name="adj" fmla="val 0"/>
            </a:avLst>
          </a:prstGeom>
          <a:solidFill>
            <a:srgbClr val="D8D3CA"/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1690176-F6A5-429D-83D8-276C03DE43C1}"/>
              </a:ext>
            </a:extLst>
          </p:cNvPr>
          <p:cNvSpPr/>
          <p:nvPr/>
        </p:nvSpPr>
        <p:spPr>
          <a:xfrm>
            <a:off x="175492" y="2037984"/>
            <a:ext cx="1671969" cy="786618"/>
          </a:xfrm>
          <a:prstGeom prst="roundRect">
            <a:avLst>
              <a:gd name="adj" fmla="val 0"/>
            </a:avLst>
          </a:prstGeom>
          <a:solidFill>
            <a:srgbClr val="D8D3CA"/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CF1DEC9-E899-4F29-8FC1-1DE5C113CBAE}"/>
              </a:ext>
            </a:extLst>
          </p:cNvPr>
          <p:cNvSpPr/>
          <p:nvPr/>
        </p:nvSpPr>
        <p:spPr>
          <a:xfrm>
            <a:off x="2022953" y="2048943"/>
            <a:ext cx="1671969" cy="786618"/>
          </a:xfrm>
          <a:prstGeom prst="roundRect">
            <a:avLst>
              <a:gd name="adj" fmla="val 0"/>
            </a:avLst>
          </a:prstGeom>
          <a:solidFill>
            <a:srgbClr val="D8D3CA"/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5BE89A3-54EB-4AC6-A340-BC183C4699A5}"/>
              </a:ext>
            </a:extLst>
          </p:cNvPr>
          <p:cNvSpPr/>
          <p:nvPr/>
        </p:nvSpPr>
        <p:spPr>
          <a:xfrm>
            <a:off x="5371748" y="3025709"/>
            <a:ext cx="6644759" cy="3652183"/>
          </a:xfrm>
          <a:prstGeom prst="roundRect">
            <a:avLst>
              <a:gd name="adj" fmla="val 0"/>
            </a:avLst>
          </a:prstGeom>
          <a:solidFill>
            <a:srgbClr val="D8D3CA"/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493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3AE5EC6-57B4-4E03-B3F3-1B17B385467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0C1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C5FCBA7-DC28-450F-AAE1-64D6E27B7F79}"/>
              </a:ext>
            </a:extLst>
          </p:cNvPr>
          <p:cNvSpPr/>
          <p:nvPr/>
        </p:nvSpPr>
        <p:spPr>
          <a:xfrm>
            <a:off x="-896" y="6511780"/>
            <a:ext cx="12192896" cy="154949"/>
          </a:xfrm>
          <a:prstGeom prst="rect">
            <a:avLst/>
          </a:prstGeom>
          <a:solidFill>
            <a:srgbClr val="426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7DBF0C1-ADE6-4D2E-A154-F2542A979461}"/>
              </a:ext>
            </a:extLst>
          </p:cNvPr>
          <p:cNvSpPr/>
          <p:nvPr/>
        </p:nvSpPr>
        <p:spPr>
          <a:xfrm>
            <a:off x="-896" y="6660219"/>
            <a:ext cx="12192896" cy="107309"/>
          </a:xfrm>
          <a:prstGeom prst="rect">
            <a:avLst/>
          </a:prstGeom>
          <a:solidFill>
            <a:srgbClr val="D2B0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7EEEFB0-8EAA-4197-9253-26630B7E9AEF}"/>
              </a:ext>
            </a:extLst>
          </p:cNvPr>
          <p:cNvSpPr/>
          <p:nvPr/>
        </p:nvSpPr>
        <p:spPr>
          <a:xfrm>
            <a:off x="-896" y="6731612"/>
            <a:ext cx="12192896" cy="124798"/>
          </a:xfrm>
          <a:prstGeom prst="rect">
            <a:avLst/>
          </a:prstGeom>
          <a:solidFill>
            <a:srgbClr val="C25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58C3272-1203-4F34-AB42-AAAF5DC2C438}"/>
              </a:ext>
            </a:extLst>
          </p:cNvPr>
          <p:cNvSpPr/>
          <p:nvPr/>
        </p:nvSpPr>
        <p:spPr>
          <a:xfrm>
            <a:off x="175494" y="1080654"/>
            <a:ext cx="3519428" cy="5597239"/>
          </a:xfrm>
          <a:prstGeom prst="roundRect">
            <a:avLst>
              <a:gd name="adj" fmla="val 0"/>
            </a:avLst>
          </a:prstGeom>
          <a:solidFill>
            <a:srgbClr val="D8D3CA"/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DAF97-F335-4F6E-B217-5BD26FA7B6E3}"/>
              </a:ext>
            </a:extLst>
          </p:cNvPr>
          <p:cNvSpPr/>
          <p:nvPr/>
        </p:nvSpPr>
        <p:spPr>
          <a:xfrm>
            <a:off x="175492" y="180107"/>
            <a:ext cx="1043708" cy="720440"/>
          </a:xfrm>
          <a:prstGeom prst="roundRect">
            <a:avLst>
              <a:gd name="adj" fmla="val 10204"/>
            </a:avLst>
          </a:prstGeom>
          <a:noFill/>
          <a:ln>
            <a:noFill/>
          </a:ln>
          <a:effectLst>
            <a:outerShdw blurRad="50800" dist="38100" dir="2700000" algn="tl" rotWithShape="0">
              <a:schemeClr val="accent4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AC834F0-E61E-4133-88F6-AD81CF2D13A2}"/>
              </a:ext>
            </a:extLst>
          </p:cNvPr>
          <p:cNvSpPr/>
          <p:nvPr/>
        </p:nvSpPr>
        <p:spPr>
          <a:xfrm>
            <a:off x="3870414" y="1080654"/>
            <a:ext cx="3973519" cy="1754912"/>
          </a:xfrm>
          <a:prstGeom prst="roundRect">
            <a:avLst>
              <a:gd name="adj" fmla="val 0"/>
            </a:avLst>
          </a:prstGeom>
          <a:solidFill>
            <a:srgbClr val="D8D3CA"/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5BE89A3-54EB-4AC6-A340-BC183C4699A5}"/>
              </a:ext>
            </a:extLst>
          </p:cNvPr>
          <p:cNvSpPr/>
          <p:nvPr/>
        </p:nvSpPr>
        <p:spPr>
          <a:xfrm>
            <a:off x="3870414" y="3015675"/>
            <a:ext cx="8146093" cy="3662218"/>
          </a:xfrm>
          <a:prstGeom prst="roundRect">
            <a:avLst>
              <a:gd name="adj" fmla="val 0"/>
            </a:avLst>
          </a:prstGeom>
          <a:solidFill>
            <a:srgbClr val="D8D3CA"/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924F134-4C61-4A3A-A23A-02A47EF41E43}"/>
              </a:ext>
            </a:extLst>
          </p:cNvPr>
          <p:cNvSpPr/>
          <p:nvPr/>
        </p:nvSpPr>
        <p:spPr>
          <a:xfrm>
            <a:off x="8042988" y="1080654"/>
            <a:ext cx="3973519" cy="1754912"/>
          </a:xfrm>
          <a:prstGeom prst="roundRect">
            <a:avLst>
              <a:gd name="adj" fmla="val 0"/>
            </a:avLst>
          </a:prstGeom>
          <a:solidFill>
            <a:srgbClr val="D8D3CA"/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491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3AE5EC6-57B4-4E03-B3F3-1B17B385467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0C1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C5FCBA7-DC28-450F-AAE1-64D6E27B7F79}"/>
              </a:ext>
            </a:extLst>
          </p:cNvPr>
          <p:cNvSpPr/>
          <p:nvPr/>
        </p:nvSpPr>
        <p:spPr>
          <a:xfrm>
            <a:off x="-896" y="6511780"/>
            <a:ext cx="12192896" cy="154949"/>
          </a:xfrm>
          <a:prstGeom prst="rect">
            <a:avLst/>
          </a:prstGeom>
          <a:solidFill>
            <a:srgbClr val="426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7DBF0C1-ADE6-4D2E-A154-F2542A979461}"/>
              </a:ext>
            </a:extLst>
          </p:cNvPr>
          <p:cNvSpPr/>
          <p:nvPr/>
        </p:nvSpPr>
        <p:spPr>
          <a:xfrm>
            <a:off x="-896" y="6660219"/>
            <a:ext cx="12192896" cy="107309"/>
          </a:xfrm>
          <a:prstGeom prst="rect">
            <a:avLst/>
          </a:prstGeom>
          <a:solidFill>
            <a:srgbClr val="D2B0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7EEEFB0-8EAA-4197-9253-26630B7E9AEF}"/>
              </a:ext>
            </a:extLst>
          </p:cNvPr>
          <p:cNvSpPr/>
          <p:nvPr/>
        </p:nvSpPr>
        <p:spPr>
          <a:xfrm>
            <a:off x="-896" y="6731612"/>
            <a:ext cx="12192896" cy="124798"/>
          </a:xfrm>
          <a:prstGeom prst="rect">
            <a:avLst/>
          </a:prstGeom>
          <a:solidFill>
            <a:srgbClr val="C25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58C3272-1203-4F34-AB42-AAAF5DC2C438}"/>
              </a:ext>
            </a:extLst>
          </p:cNvPr>
          <p:cNvSpPr/>
          <p:nvPr/>
        </p:nvSpPr>
        <p:spPr>
          <a:xfrm>
            <a:off x="175494" y="1080655"/>
            <a:ext cx="3519428" cy="1754912"/>
          </a:xfrm>
          <a:prstGeom prst="roundRect">
            <a:avLst>
              <a:gd name="adj" fmla="val 0"/>
            </a:avLst>
          </a:prstGeom>
          <a:solidFill>
            <a:srgbClr val="D8D3CA"/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DAF97-F335-4F6E-B217-5BD26FA7B6E3}"/>
              </a:ext>
            </a:extLst>
          </p:cNvPr>
          <p:cNvSpPr/>
          <p:nvPr/>
        </p:nvSpPr>
        <p:spPr>
          <a:xfrm>
            <a:off x="175492" y="180107"/>
            <a:ext cx="1043708" cy="720440"/>
          </a:xfrm>
          <a:prstGeom prst="roundRect">
            <a:avLst>
              <a:gd name="adj" fmla="val 10204"/>
            </a:avLst>
          </a:prstGeom>
          <a:noFill/>
          <a:ln>
            <a:noFill/>
          </a:ln>
          <a:effectLst>
            <a:outerShdw blurRad="50800" dist="38100" dir="2700000" algn="tl" rotWithShape="0">
              <a:schemeClr val="accent4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AC834F0-E61E-4133-88F6-AD81CF2D13A2}"/>
              </a:ext>
            </a:extLst>
          </p:cNvPr>
          <p:cNvSpPr/>
          <p:nvPr/>
        </p:nvSpPr>
        <p:spPr>
          <a:xfrm>
            <a:off x="3870414" y="1080654"/>
            <a:ext cx="3973519" cy="1754912"/>
          </a:xfrm>
          <a:prstGeom prst="roundRect">
            <a:avLst>
              <a:gd name="adj" fmla="val 0"/>
            </a:avLst>
          </a:prstGeom>
          <a:solidFill>
            <a:srgbClr val="D8D3CA"/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5BE89A3-54EB-4AC6-A340-BC183C4699A5}"/>
              </a:ext>
            </a:extLst>
          </p:cNvPr>
          <p:cNvSpPr/>
          <p:nvPr/>
        </p:nvSpPr>
        <p:spPr>
          <a:xfrm>
            <a:off x="175492" y="3015675"/>
            <a:ext cx="11841015" cy="3662218"/>
          </a:xfrm>
          <a:prstGeom prst="roundRect">
            <a:avLst>
              <a:gd name="adj" fmla="val 0"/>
            </a:avLst>
          </a:prstGeom>
          <a:solidFill>
            <a:srgbClr val="D8D3CA"/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924F134-4C61-4A3A-A23A-02A47EF41E43}"/>
              </a:ext>
            </a:extLst>
          </p:cNvPr>
          <p:cNvSpPr/>
          <p:nvPr/>
        </p:nvSpPr>
        <p:spPr>
          <a:xfrm>
            <a:off x="8042988" y="1080654"/>
            <a:ext cx="3973519" cy="1754912"/>
          </a:xfrm>
          <a:prstGeom prst="roundRect">
            <a:avLst>
              <a:gd name="adj" fmla="val 0"/>
            </a:avLst>
          </a:prstGeom>
          <a:solidFill>
            <a:srgbClr val="D8D3CA"/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038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3AE5EC6-57B4-4E03-B3F3-1B17B385467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0C1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C5FCBA7-DC28-450F-AAE1-64D6E27B7F79}"/>
              </a:ext>
            </a:extLst>
          </p:cNvPr>
          <p:cNvSpPr/>
          <p:nvPr/>
        </p:nvSpPr>
        <p:spPr>
          <a:xfrm>
            <a:off x="-896" y="6511780"/>
            <a:ext cx="12192896" cy="154949"/>
          </a:xfrm>
          <a:prstGeom prst="rect">
            <a:avLst/>
          </a:prstGeom>
          <a:solidFill>
            <a:srgbClr val="426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7DBF0C1-ADE6-4D2E-A154-F2542A979461}"/>
              </a:ext>
            </a:extLst>
          </p:cNvPr>
          <p:cNvSpPr/>
          <p:nvPr/>
        </p:nvSpPr>
        <p:spPr>
          <a:xfrm>
            <a:off x="-896" y="6660219"/>
            <a:ext cx="12192896" cy="107309"/>
          </a:xfrm>
          <a:prstGeom prst="rect">
            <a:avLst/>
          </a:prstGeom>
          <a:solidFill>
            <a:srgbClr val="D2B0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7EEEFB0-8EAA-4197-9253-26630B7E9AEF}"/>
              </a:ext>
            </a:extLst>
          </p:cNvPr>
          <p:cNvSpPr/>
          <p:nvPr/>
        </p:nvSpPr>
        <p:spPr>
          <a:xfrm>
            <a:off x="-896" y="6731612"/>
            <a:ext cx="12192896" cy="124798"/>
          </a:xfrm>
          <a:prstGeom prst="rect">
            <a:avLst/>
          </a:prstGeom>
          <a:solidFill>
            <a:srgbClr val="C25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58C3272-1203-4F34-AB42-AAAF5DC2C438}"/>
              </a:ext>
            </a:extLst>
          </p:cNvPr>
          <p:cNvSpPr/>
          <p:nvPr/>
        </p:nvSpPr>
        <p:spPr>
          <a:xfrm>
            <a:off x="175494" y="1080655"/>
            <a:ext cx="3519428" cy="1754912"/>
          </a:xfrm>
          <a:prstGeom prst="roundRect">
            <a:avLst>
              <a:gd name="adj" fmla="val 0"/>
            </a:avLst>
          </a:prstGeom>
          <a:solidFill>
            <a:srgbClr val="D8D3CA"/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DAF97-F335-4F6E-B217-5BD26FA7B6E3}"/>
              </a:ext>
            </a:extLst>
          </p:cNvPr>
          <p:cNvSpPr/>
          <p:nvPr/>
        </p:nvSpPr>
        <p:spPr>
          <a:xfrm>
            <a:off x="175492" y="180107"/>
            <a:ext cx="1043708" cy="720440"/>
          </a:xfrm>
          <a:prstGeom prst="roundRect">
            <a:avLst>
              <a:gd name="adj" fmla="val 10204"/>
            </a:avLst>
          </a:prstGeom>
          <a:noFill/>
          <a:ln>
            <a:noFill/>
          </a:ln>
          <a:effectLst>
            <a:outerShdw blurRad="50800" dist="38100" dir="2700000" algn="tl" rotWithShape="0">
              <a:schemeClr val="accent4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5BE89A3-54EB-4AC6-A340-BC183C4699A5}"/>
              </a:ext>
            </a:extLst>
          </p:cNvPr>
          <p:cNvSpPr/>
          <p:nvPr/>
        </p:nvSpPr>
        <p:spPr>
          <a:xfrm>
            <a:off x="3870414" y="1080655"/>
            <a:ext cx="8146093" cy="5597238"/>
          </a:xfrm>
          <a:prstGeom prst="roundRect">
            <a:avLst>
              <a:gd name="adj" fmla="val 0"/>
            </a:avLst>
          </a:prstGeom>
          <a:solidFill>
            <a:srgbClr val="D8D3CA"/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F7EDED2-96F5-4F4A-A98B-DECFC6E59200}"/>
              </a:ext>
            </a:extLst>
          </p:cNvPr>
          <p:cNvSpPr/>
          <p:nvPr/>
        </p:nvSpPr>
        <p:spPr>
          <a:xfrm>
            <a:off x="175492" y="3015675"/>
            <a:ext cx="3519428" cy="1754912"/>
          </a:xfrm>
          <a:prstGeom prst="roundRect">
            <a:avLst>
              <a:gd name="adj" fmla="val 0"/>
            </a:avLst>
          </a:prstGeom>
          <a:solidFill>
            <a:srgbClr val="D8D3CA"/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1A8B838-574F-4B5F-B930-89BC6A1616F1}"/>
              </a:ext>
            </a:extLst>
          </p:cNvPr>
          <p:cNvSpPr/>
          <p:nvPr/>
        </p:nvSpPr>
        <p:spPr>
          <a:xfrm>
            <a:off x="175492" y="4912612"/>
            <a:ext cx="3519428" cy="1754912"/>
          </a:xfrm>
          <a:prstGeom prst="roundRect">
            <a:avLst>
              <a:gd name="adj" fmla="val 0"/>
            </a:avLst>
          </a:prstGeom>
          <a:solidFill>
            <a:srgbClr val="D8D3CA"/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319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3AE5EC6-57B4-4E03-B3F3-1B17B385467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0C1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C5FCBA7-DC28-450F-AAE1-64D6E27B7F79}"/>
              </a:ext>
            </a:extLst>
          </p:cNvPr>
          <p:cNvSpPr/>
          <p:nvPr/>
        </p:nvSpPr>
        <p:spPr>
          <a:xfrm>
            <a:off x="-896" y="6511780"/>
            <a:ext cx="12192896" cy="154949"/>
          </a:xfrm>
          <a:prstGeom prst="rect">
            <a:avLst/>
          </a:prstGeom>
          <a:solidFill>
            <a:srgbClr val="426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7DBF0C1-ADE6-4D2E-A154-F2542A979461}"/>
              </a:ext>
            </a:extLst>
          </p:cNvPr>
          <p:cNvSpPr/>
          <p:nvPr/>
        </p:nvSpPr>
        <p:spPr>
          <a:xfrm>
            <a:off x="-896" y="6660219"/>
            <a:ext cx="12192896" cy="107309"/>
          </a:xfrm>
          <a:prstGeom prst="rect">
            <a:avLst/>
          </a:prstGeom>
          <a:solidFill>
            <a:srgbClr val="D2B0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7EEEFB0-8EAA-4197-9253-26630B7E9AEF}"/>
              </a:ext>
            </a:extLst>
          </p:cNvPr>
          <p:cNvSpPr/>
          <p:nvPr/>
        </p:nvSpPr>
        <p:spPr>
          <a:xfrm>
            <a:off x="-896" y="6731612"/>
            <a:ext cx="12192896" cy="124798"/>
          </a:xfrm>
          <a:prstGeom prst="rect">
            <a:avLst/>
          </a:prstGeom>
          <a:solidFill>
            <a:srgbClr val="C25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DAF97-F335-4F6E-B217-5BD26FA7B6E3}"/>
              </a:ext>
            </a:extLst>
          </p:cNvPr>
          <p:cNvSpPr/>
          <p:nvPr/>
        </p:nvSpPr>
        <p:spPr>
          <a:xfrm>
            <a:off x="175492" y="180107"/>
            <a:ext cx="1043708" cy="720440"/>
          </a:xfrm>
          <a:prstGeom prst="roundRect">
            <a:avLst>
              <a:gd name="adj" fmla="val 10204"/>
            </a:avLst>
          </a:prstGeom>
          <a:noFill/>
          <a:ln>
            <a:noFill/>
          </a:ln>
          <a:effectLst>
            <a:outerShdw blurRad="50800" dist="38100" dir="2700000" algn="tl" rotWithShape="0">
              <a:schemeClr val="accent4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5BE89A3-54EB-4AC6-A340-BC183C4699A5}"/>
              </a:ext>
            </a:extLst>
          </p:cNvPr>
          <p:cNvSpPr/>
          <p:nvPr/>
        </p:nvSpPr>
        <p:spPr>
          <a:xfrm>
            <a:off x="175492" y="900547"/>
            <a:ext cx="11841015" cy="5777346"/>
          </a:xfrm>
          <a:prstGeom prst="roundRect">
            <a:avLst>
              <a:gd name="adj" fmla="val 0"/>
            </a:avLst>
          </a:prstGeom>
          <a:solidFill>
            <a:srgbClr val="D8D3CA"/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77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Hamill</dc:creator>
  <cp:lastModifiedBy>Chris Hamill</cp:lastModifiedBy>
  <cp:revision>6</cp:revision>
  <dcterms:created xsi:type="dcterms:W3CDTF">2020-01-29T03:29:35Z</dcterms:created>
  <dcterms:modified xsi:type="dcterms:W3CDTF">2020-01-29T04:32:06Z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chamil@microsoft.com</vt:lpwstr>
  </property>
  <property fmtid="{D5CDD505-2E9C-101B-9397-08002B2CF9AE}" pid="5" name="MSIP_Label_f42aa342-8706-4288-bd11-ebb85995028c_SetDate">
    <vt:lpwstr>2020-01-29T04:26:12.6687650Z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ActionId">
    <vt:lpwstr>1634bee4-3410-45be-b961-9de0e7083fd1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