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8" r:id="rId3"/>
    <p:sldId id="259" r:id="rId4"/>
    <p:sldId id="260" r:id="rId5"/>
  </p:sldIdLst>
  <p:sldSz cx="11844338" cy="71643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870F"/>
    <a:srgbClr val="97E218"/>
    <a:srgbClr val="A90F2F"/>
    <a:srgbClr val="FB1D39"/>
    <a:srgbClr val="3B4A86"/>
    <a:srgbClr val="5A79D3"/>
    <a:srgbClr val="234384"/>
    <a:srgbClr val="516CBD"/>
    <a:srgbClr val="3D5393"/>
    <a:srgbClr val="3EB2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12" autoAdjust="0"/>
    <p:restoredTop sz="94660"/>
  </p:normalViewPr>
  <p:slideViewPr>
    <p:cSldViewPr snapToGrid="0">
      <p:cViewPr>
        <p:scale>
          <a:sx n="70" d="100"/>
          <a:sy n="70" d="100"/>
        </p:scale>
        <p:origin x="509" y="6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0542" y="1172506"/>
            <a:ext cx="8883254" cy="2494268"/>
          </a:xfrm>
        </p:spPr>
        <p:txBody>
          <a:bodyPr anchor="b"/>
          <a:lstStyle>
            <a:lvl1pPr algn="ctr">
              <a:defRPr sz="582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0542" y="3762963"/>
            <a:ext cx="8883254" cy="1729735"/>
          </a:xfrm>
        </p:spPr>
        <p:txBody>
          <a:bodyPr/>
          <a:lstStyle>
            <a:lvl1pPr marL="0" indent="0" algn="ctr">
              <a:buNone/>
              <a:defRPr sz="2332"/>
            </a:lvl1pPr>
            <a:lvl2pPr marL="444170" indent="0" algn="ctr">
              <a:buNone/>
              <a:defRPr sz="1943"/>
            </a:lvl2pPr>
            <a:lvl3pPr marL="888340" indent="0" algn="ctr">
              <a:buNone/>
              <a:defRPr sz="1749"/>
            </a:lvl3pPr>
            <a:lvl4pPr marL="1332509" indent="0" algn="ctr">
              <a:buNone/>
              <a:defRPr sz="1554"/>
            </a:lvl4pPr>
            <a:lvl5pPr marL="1776679" indent="0" algn="ctr">
              <a:buNone/>
              <a:defRPr sz="1554"/>
            </a:lvl5pPr>
            <a:lvl6pPr marL="2220849" indent="0" algn="ctr">
              <a:buNone/>
              <a:defRPr sz="1554"/>
            </a:lvl6pPr>
            <a:lvl7pPr marL="2665019" indent="0" algn="ctr">
              <a:buNone/>
              <a:defRPr sz="1554"/>
            </a:lvl7pPr>
            <a:lvl8pPr marL="3109189" indent="0" algn="ctr">
              <a:buNone/>
              <a:defRPr sz="1554"/>
            </a:lvl8pPr>
            <a:lvl9pPr marL="3553358" indent="0" algn="ctr">
              <a:buNone/>
              <a:defRPr sz="155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9D3D-2FB1-4495-BB35-6C88A26196AE}" type="datetimeFigureOut">
              <a:rPr lang="en-CA" smtClean="0"/>
              <a:t>2019-11-04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97F0A-1B14-4A99-A13C-223DCA6AA0E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5007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9D3D-2FB1-4495-BB35-6C88A26196AE}" type="datetimeFigureOut">
              <a:rPr lang="en-CA" smtClean="0"/>
              <a:t>2019-11-04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97F0A-1B14-4A99-A13C-223DCA6AA0E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5436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129" y="1786123"/>
            <a:ext cx="10215742" cy="2980186"/>
          </a:xfrm>
        </p:spPr>
        <p:txBody>
          <a:bodyPr anchor="b"/>
          <a:lstStyle>
            <a:lvl1pPr>
              <a:defRPr sz="582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8129" y="4794503"/>
            <a:ext cx="10215742" cy="1567209"/>
          </a:xfrm>
        </p:spPr>
        <p:txBody>
          <a:bodyPr/>
          <a:lstStyle>
            <a:lvl1pPr marL="0" indent="0">
              <a:buNone/>
              <a:defRPr sz="2332">
                <a:solidFill>
                  <a:schemeClr val="tx1">
                    <a:tint val="75000"/>
                  </a:schemeClr>
                </a:solidFill>
              </a:defRPr>
            </a:lvl1pPr>
            <a:lvl2pPr marL="444170" indent="0">
              <a:buNone/>
              <a:defRPr sz="1943">
                <a:solidFill>
                  <a:schemeClr val="tx1">
                    <a:tint val="75000"/>
                  </a:schemeClr>
                </a:solidFill>
              </a:defRPr>
            </a:lvl2pPr>
            <a:lvl3pPr marL="888340" indent="0">
              <a:buNone/>
              <a:defRPr sz="1749">
                <a:solidFill>
                  <a:schemeClr val="tx1">
                    <a:tint val="75000"/>
                  </a:schemeClr>
                </a:solidFill>
              </a:defRPr>
            </a:lvl3pPr>
            <a:lvl4pPr marL="1332509" indent="0">
              <a:buNone/>
              <a:defRPr sz="1554">
                <a:solidFill>
                  <a:schemeClr val="tx1">
                    <a:tint val="75000"/>
                  </a:schemeClr>
                </a:solidFill>
              </a:defRPr>
            </a:lvl4pPr>
            <a:lvl5pPr marL="1776679" indent="0">
              <a:buNone/>
              <a:defRPr sz="1554">
                <a:solidFill>
                  <a:schemeClr val="tx1">
                    <a:tint val="75000"/>
                  </a:schemeClr>
                </a:solidFill>
              </a:defRPr>
            </a:lvl5pPr>
            <a:lvl6pPr marL="2220849" indent="0">
              <a:buNone/>
              <a:defRPr sz="1554">
                <a:solidFill>
                  <a:schemeClr val="tx1">
                    <a:tint val="75000"/>
                  </a:schemeClr>
                </a:solidFill>
              </a:defRPr>
            </a:lvl6pPr>
            <a:lvl7pPr marL="2665019" indent="0">
              <a:buNone/>
              <a:defRPr sz="1554">
                <a:solidFill>
                  <a:schemeClr val="tx1">
                    <a:tint val="75000"/>
                  </a:schemeClr>
                </a:solidFill>
              </a:defRPr>
            </a:lvl7pPr>
            <a:lvl8pPr marL="3109189" indent="0">
              <a:buNone/>
              <a:defRPr sz="1554">
                <a:solidFill>
                  <a:schemeClr val="tx1">
                    <a:tint val="75000"/>
                  </a:schemeClr>
                </a:solidFill>
              </a:defRPr>
            </a:lvl8pPr>
            <a:lvl9pPr marL="3553358" indent="0">
              <a:buNone/>
              <a:defRPr sz="15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9D3D-2FB1-4495-BB35-6C88A26196AE}" type="datetimeFigureOut">
              <a:rPr lang="en-CA" smtClean="0"/>
              <a:t>2019-11-04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97F0A-1B14-4A99-A13C-223DCA6AA0E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6613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4298" y="1907187"/>
            <a:ext cx="5033844" cy="45457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96196" y="1907187"/>
            <a:ext cx="5033844" cy="45457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9D3D-2FB1-4495-BB35-6C88A26196AE}" type="datetimeFigureOut">
              <a:rPr lang="en-CA" smtClean="0"/>
              <a:t>2019-11-04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97F0A-1B14-4A99-A13C-223DCA6AA0E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5729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841" y="381438"/>
            <a:ext cx="10215742" cy="138478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5841" y="1756271"/>
            <a:ext cx="5010710" cy="860721"/>
          </a:xfrm>
        </p:spPr>
        <p:txBody>
          <a:bodyPr anchor="b"/>
          <a:lstStyle>
            <a:lvl1pPr marL="0" indent="0">
              <a:buNone/>
              <a:defRPr sz="2332" b="1"/>
            </a:lvl1pPr>
            <a:lvl2pPr marL="444170" indent="0">
              <a:buNone/>
              <a:defRPr sz="1943" b="1"/>
            </a:lvl2pPr>
            <a:lvl3pPr marL="888340" indent="0">
              <a:buNone/>
              <a:defRPr sz="1749" b="1"/>
            </a:lvl3pPr>
            <a:lvl4pPr marL="1332509" indent="0">
              <a:buNone/>
              <a:defRPr sz="1554" b="1"/>
            </a:lvl4pPr>
            <a:lvl5pPr marL="1776679" indent="0">
              <a:buNone/>
              <a:defRPr sz="1554" b="1"/>
            </a:lvl5pPr>
            <a:lvl6pPr marL="2220849" indent="0">
              <a:buNone/>
              <a:defRPr sz="1554" b="1"/>
            </a:lvl6pPr>
            <a:lvl7pPr marL="2665019" indent="0">
              <a:buNone/>
              <a:defRPr sz="1554" b="1"/>
            </a:lvl7pPr>
            <a:lvl8pPr marL="3109189" indent="0">
              <a:buNone/>
              <a:defRPr sz="1554" b="1"/>
            </a:lvl8pPr>
            <a:lvl9pPr marL="3553358" indent="0">
              <a:buNone/>
              <a:defRPr sz="155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5841" y="2616992"/>
            <a:ext cx="5010710" cy="38492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6196" y="1756271"/>
            <a:ext cx="5035386" cy="860721"/>
          </a:xfrm>
        </p:spPr>
        <p:txBody>
          <a:bodyPr anchor="b"/>
          <a:lstStyle>
            <a:lvl1pPr marL="0" indent="0">
              <a:buNone/>
              <a:defRPr sz="2332" b="1"/>
            </a:lvl1pPr>
            <a:lvl2pPr marL="444170" indent="0">
              <a:buNone/>
              <a:defRPr sz="1943" b="1"/>
            </a:lvl2pPr>
            <a:lvl3pPr marL="888340" indent="0">
              <a:buNone/>
              <a:defRPr sz="1749" b="1"/>
            </a:lvl3pPr>
            <a:lvl4pPr marL="1332509" indent="0">
              <a:buNone/>
              <a:defRPr sz="1554" b="1"/>
            </a:lvl4pPr>
            <a:lvl5pPr marL="1776679" indent="0">
              <a:buNone/>
              <a:defRPr sz="1554" b="1"/>
            </a:lvl5pPr>
            <a:lvl6pPr marL="2220849" indent="0">
              <a:buNone/>
              <a:defRPr sz="1554" b="1"/>
            </a:lvl6pPr>
            <a:lvl7pPr marL="2665019" indent="0">
              <a:buNone/>
              <a:defRPr sz="1554" b="1"/>
            </a:lvl7pPr>
            <a:lvl8pPr marL="3109189" indent="0">
              <a:buNone/>
              <a:defRPr sz="1554" b="1"/>
            </a:lvl8pPr>
            <a:lvl9pPr marL="3553358" indent="0">
              <a:buNone/>
              <a:defRPr sz="155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6196" y="2616992"/>
            <a:ext cx="5035386" cy="38492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9D3D-2FB1-4495-BB35-6C88A26196AE}" type="datetimeFigureOut">
              <a:rPr lang="en-CA" smtClean="0"/>
              <a:t>2019-11-04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97F0A-1B14-4A99-A13C-223DCA6AA0E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5670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9D3D-2FB1-4495-BB35-6C88A26196AE}" type="datetimeFigureOut">
              <a:rPr lang="en-CA" smtClean="0"/>
              <a:t>2019-11-04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97F0A-1B14-4A99-A13C-223DCA6AA0E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7774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9D3D-2FB1-4495-BB35-6C88A26196AE}" type="datetimeFigureOut">
              <a:rPr lang="en-CA" smtClean="0"/>
              <a:t>2019-11-04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97F0A-1B14-4A99-A13C-223DCA6AA0E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2118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841" y="477626"/>
            <a:ext cx="3820107" cy="1671691"/>
          </a:xfrm>
        </p:spPr>
        <p:txBody>
          <a:bodyPr anchor="b"/>
          <a:lstStyle>
            <a:lvl1pPr>
              <a:defRPr sz="310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5386" y="1031540"/>
            <a:ext cx="5996196" cy="5091359"/>
          </a:xfrm>
        </p:spPr>
        <p:txBody>
          <a:bodyPr/>
          <a:lstStyle>
            <a:lvl1pPr>
              <a:defRPr sz="3109"/>
            </a:lvl1pPr>
            <a:lvl2pPr>
              <a:defRPr sz="2720"/>
            </a:lvl2pPr>
            <a:lvl3pPr>
              <a:defRPr sz="2332"/>
            </a:lvl3pPr>
            <a:lvl4pPr>
              <a:defRPr sz="1943"/>
            </a:lvl4pPr>
            <a:lvl5pPr>
              <a:defRPr sz="1943"/>
            </a:lvl5pPr>
            <a:lvl6pPr>
              <a:defRPr sz="1943"/>
            </a:lvl6pPr>
            <a:lvl7pPr>
              <a:defRPr sz="1943"/>
            </a:lvl7pPr>
            <a:lvl8pPr>
              <a:defRPr sz="1943"/>
            </a:lvl8pPr>
            <a:lvl9pPr>
              <a:defRPr sz="194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5841" y="2149316"/>
            <a:ext cx="3820107" cy="3981875"/>
          </a:xfrm>
        </p:spPr>
        <p:txBody>
          <a:bodyPr/>
          <a:lstStyle>
            <a:lvl1pPr marL="0" indent="0">
              <a:buNone/>
              <a:defRPr sz="1554"/>
            </a:lvl1pPr>
            <a:lvl2pPr marL="444170" indent="0">
              <a:buNone/>
              <a:defRPr sz="1360"/>
            </a:lvl2pPr>
            <a:lvl3pPr marL="888340" indent="0">
              <a:buNone/>
              <a:defRPr sz="1166"/>
            </a:lvl3pPr>
            <a:lvl4pPr marL="1332509" indent="0">
              <a:buNone/>
              <a:defRPr sz="972"/>
            </a:lvl4pPr>
            <a:lvl5pPr marL="1776679" indent="0">
              <a:buNone/>
              <a:defRPr sz="972"/>
            </a:lvl5pPr>
            <a:lvl6pPr marL="2220849" indent="0">
              <a:buNone/>
              <a:defRPr sz="972"/>
            </a:lvl6pPr>
            <a:lvl7pPr marL="2665019" indent="0">
              <a:buNone/>
              <a:defRPr sz="972"/>
            </a:lvl7pPr>
            <a:lvl8pPr marL="3109189" indent="0">
              <a:buNone/>
              <a:defRPr sz="972"/>
            </a:lvl8pPr>
            <a:lvl9pPr marL="3553358" indent="0">
              <a:buNone/>
              <a:defRPr sz="97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9D3D-2FB1-4495-BB35-6C88A26196AE}" type="datetimeFigureOut">
              <a:rPr lang="en-CA" smtClean="0"/>
              <a:t>2019-11-04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97F0A-1B14-4A99-A13C-223DCA6AA0E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1218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841" y="477626"/>
            <a:ext cx="3820107" cy="1671691"/>
          </a:xfrm>
        </p:spPr>
        <p:txBody>
          <a:bodyPr anchor="b"/>
          <a:lstStyle>
            <a:lvl1pPr>
              <a:defRPr sz="310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35386" y="1031540"/>
            <a:ext cx="5996196" cy="5091359"/>
          </a:xfrm>
        </p:spPr>
        <p:txBody>
          <a:bodyPr anchor="t"/>
          <a:lstStyle>
            <a:lvl1pPr marL="0" indent="0">
              <a:buNone/>
              <a:defRPr sz="3109"/>
            </a:lvl1pPr>
            <a:lvl2pPr marL="444170" indent="0">
              <a:buNone/>
              <a:defRPr sz="2720"/>
            </a:lvl2pPr>
            <a:lvl3pPr marL="888340" indent="0">
              <a:buNone/>
              <a:defRPr sz="2332"/>
            </a:lvl3pPr>
            <a:lvl4pPr marL="1332509" indent="0">
              <a:buNone/>
              <a:defRPr sz="1943"/>
            </a:lvl4pPr>
            <a:lvl5pPr marL="1776679" indent="0">
              <a:buNone/>
              <a:defRPr sz="1943"/>
            </a:lvl5pPr>
            <a:lvl6pPr marL="2220849" indent="0">
              <a:buNone/>
              <a:defRPr sz="1943"/>
            </a:lvl6pPr>
            <a:lvl7pPr marL="2665019" indent="0">
              <a:buNone/>
              <a:defRPr sz="1943"/>
            </a:lvl7pPr>
            <a:lvl8pPr marL="3109189" indent="0">
              <a:buNone/>
              <a:defRPr sz="1943"/>
            </a:lvl8pPr>
            <a:lvl9pPr marL="3553358" indent="0">
              <a:buNone/>
              <a:defRPr sz="194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5841" y="2149316"/>
            <a:ext cx="3820107" cy="3981875"/>
          </a:xfrm>
        </p:spPr>
        <p:txBody>
          <a:bodyPr/>
          <a:lstStyle>
            <a:lvl1pPr marL="0" indent="0">
              <a:buNone/>
              <a:defRPr sz="1554"/>
            </a:lvl1pPr>
            <a:lvl2pPr marL="444170" indent="0">
              <a:buNone/>
              <a:defRPr sz="1360"/>
            </a:lvl2pPr>
            <a:lvl3pPr marL="888340" indent="0">
              <a:buNone/>
              <a:defRPr sz="1166"/>
            </a:lvl3pPr>
            <a:lvl4pPr marL="1332509" indent="0">
              <a:buNone/>
              <a:defRPr sz="972"/>
            </a:lvl4pPr>
            <a:lvl5pPr marL="1776679" indent="0">
              <a:buNone/>
              <a:defRPr sz="972"/>
            </a:lvl5pPr>
            <a:lvl6pPr marL="2220849" indent="0">
              <a:buNone/>
              <a:defRPr sz="972"/>
            </a:lvl6pPr>
            <a:lvl7pPr marL="2665019" indent="0">
              <a:buNone/>
              <a:defRPr sz="972"/>
            </a:lvl7pPr>
            <a:lvl8pPr marL="3109189" indent="0">
              <a:buNone/>
              <a:defRPr sz="972"/>
            </a:lvl8pPr>
            <a:lvl9pPr marL="3553358" indent="0">
              <a:buNone/>
              <a:defRPr sz="97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9D3D-2FB1-4495-BB35-6C88A26196AE}" type="datetimeFigureOut">
              <a:rPr lang="en-CA" smtClean="0"/>
              <a:t>2019-11-04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97F0A-1B14-4A99-A13C-223DCA6AA0E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1134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9D3D-2FB1-4495-BB35-6C88A26196AE}" type="datetimeFigureOut">
              <a:rPr lang="en-CA" smtClean="0"/>
              <a:t>2019-11-04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97F0A-1B14-4A99-A13C-223DCA6AA0E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7184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476105" y="381437"/>
            <a:ext cx="2553935" cy="60714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4298" y="381437"/>
            <a:ext cx="7513752" cy="60714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9D3D-2FB1-4495-BB35-6C88A26196AE}" type="datetimeFigureOut">
              <a:rPr lang="en-CA" smtClean="0"/>
              <a:t>2019-11-04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97F0A-1B14-4A99-A13C-223DCA6AA0E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6712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4298" y="381438"/>
            <a:ext cx="10215742" cy="1384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298" y="1907187"/>
            <a:ext cx="10215742" cy="45457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4298" y="6640327"/>
            <a:ext cx="2664976" cy="381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49D3D-2FB1-4495-BB35-6C88A26196AE}" type="datetimeFigureOut">
              <a:rPr lang="en-CA" smtClean="0"/>
              <a:t>2019-11-04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23437" y="6640327"/>
            <a:ext cx="3997464" cy="381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65064" y="6640327"/>
            <a:ext cx="2664976" cy="381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97F0A-1B14-4A99-A13C-223DCA6AA0E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1907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888340" rtl="0" eaLnBrk="1" latinLnBrk="0" hangingPunct="1">
        <a:lnSpc>
          <a:spcPct val="90000"/>
        </a:lnSpc>
        <a:spcBef>
          <a:spcPct val="0"/>
        </a:spcBef>
        <a:buNone/>
        <a:defRPr sz="42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2085" indent="-222085" algn="l" defTabSz="888340" rtl="0" eaLnBrk="1" latinLnBrk="0" hangingPunct="1">
        <a:lnSpc>
          <a:spcPct val="90000"/>
        </a:lnSpc>
        <a:spcBef>
          <a:spcPts val="972"/>
        </a:spcBef>
        <a:buFont typeface="Arial" panose="020B0604020202020204" pitchFamily="34" charset="0"/>
        <a:buChar char="•"/>
        <a:defRPr sz="2720" kern="1200">
          <a:solidFill>
            <a:schemeClr val="tx1"/>
          </a:solidFill>
          <a:latin typeface="+mn-lt"/>
          <a:ea typeface="+mn-ea"/>
          <a:cs typeface="+mn-cs"/>
        </a:defRPr>
      </a:lvl1pPr>
      <a:lvl2pPr marL="666255" indent="-222085" algn="l" defTabSz="888340" rtl="0" eaLnBrk="1" latinLnBrk="0" hangingPunct="1">
        <a:lnSpc>
          <a:spcPct val="90000"/>
        </a:lnSpc>
        <a:spcBef>
          <a:spcPts val="486"/>
        </a:spcBef>
        <a:buFont typeface="Arial" panose="020B0604020202020204" pitchFamily="34" charset="0"/>
        <a:buChar char="•"/>
        <a:defRPr sz="2332" kern="1200">
          <a:solidFill>
            <a:schemeClr val="tx1"/>
          </a:solidFill>
          <a:latin typeface="+mn-lt"/>
          <a:ea typeface="+mn-ea"/>
          <a:cs typeface="+mn-cs"/>
        </a:defRPr>
      </a:lvl2pPr>
      <a:lvl3pPr marL="1110425" indent="-222085" algn="l" defTabSz="888340" rtl="0" eaLnBrk="1" latinLnBrk="0" hangingPunct="1">
        <a:lnSpc>
          <a:spcPct val="90000"/>
        </a:lnSpc>
        <a:spcBef>
          <a:spcPts val="486"/>
        </a:spcBef>
        <a:buFont typeface="Arial" panose="020B0604020202020204" pitchFamily="34" charset="0"/>
        <a:buChar char="•"/>
        <a:defRPr sz="1943" kern="1200">
          <a:solidFill>
            <a:schemeClr val="tx1"/>
          </a:solidFill>
          <a:latin typeface="+mn-lt"/>
          <a:ea typeface="+mn-ea"/>
          <a:cs typeface="+mn-cs"/>
        </a:defRPr>
      </a:lvl3pPr>
      <a:lvl4pPr marL="1554594" indent="-222085" algn="l" defTabSz="888340" rtl="0" eaLnBrk="1" latinLnBrk="0" hangingPunct="1">
        <a:lnSpc>
          <a:spcPct val="90000"/>
        </a:lnSpc>
        <a:spcBef>
          <a:spcPts val="486"/>
        </a:spcBef>
        <a:buFont typeface="Arial" panose="020B0604020202020204" pitchFamily="34" charset="0"/>
        <a:buChar char="•"/>
        <a:defRPr sz="1749" kern="1200">
          <a:solidFill>
            <a:schemeClr val="tx1"/>
          </a:solidFill>
          <a:latin typeface="+mn-lt"/>
          <a:ea typeface="+mn-ea"/>
          <a:cs typeface="+mn-cs"/>
        </a:defRPr>
      </a:lvl4pPr>
      <a:lvl5pPr marL="1998764" indent="-222085" algn="l" defTabSz="888340" rtl="0" eaLnBrk="1" latinLnBrk="0" hangingPunct="1">
        <a:lnSpc>
          <a:spcPct val="90000"/>
        </a:lnSpc>
        <a:spcBef>
          <a:spcPts val="486"/>
        </a:spcBef>
        <a:buFont typeface="Arial" panose="020B0604020202020204" pitchFamily="34" charset="0"/>
        <a:buChar char="•"/>
        <a:defRPr sz="1749" kern="1200">
          <a:solidFill>
            <a:schemeClr val="tx1"/>
          </a:solidFill>
          <a:latin typeface="+mn-lt"/>
          <a:ea typeface="+mn-ea"/>
          <a:cs typeface="+mn-cs"/>
        </a:defRPr>
      </a:lvl5pPr>
      <a:lvl6pPr marL="2442934" indent="-222085" algn="l" defTabSz="888340" rtl="0" eaLnBrk="1" latinLnBrk="0" hangingPunct="1">
        <a:lnSpc>
          <a:spcPct val="90000"/>
        </a:lnSpc>
        <a:spcBef>
          <a:spcPts val="486"/>
        </a:spcBef>
        <a:buFont typeface="Arial" panose="020B0604020202020204" pitchFamily="34" charset="0"/>
        <a:buChar char="•"/>
        <a:defRPr sz="1749" kern="1200">
          <a:solidFill>
            <a:schemeClr val="tx1"/>
          </a:solidFill>
          <a:latin typeface="+mn-lt"/>
          <a:ea typeface="+mn-ea"/>
          <a:cs typeface="+mn-cs"/>
        </a:defRPr>
      </a:lvl6pPr>
      <a:lvl7pPr marL="2887104" indent="-222085" algn="l" defTabSz="888340" rtl="0" eaLnBrk="1" latinLnBrk="0" hangingPunct="1">
        <a:lnSpc>
          <a:spcPct val="90000"/>
        </a:lnSpc>
        <a:spcBef>
          <a:spcPts val="486"/>
        </a:spcBef>
        <a:buFont typeface="Arial" panose="020B0604020202020204" pitchFamily="34" charset="0"/>
        <a:buChar char="•"/>
        <a:defRPr sz="1749" kern="1200">
          <a:solidFill>
            <a:schemeClr val="tx1"/>
          </a:solidFill>
          <a:latin typeface="+mn-lt"/>
          <a:ea typeface="+mn-ea"/>
          <a:cs typeface="+mn-cs"/>
        </a:defRPr>
      </a:lvl7pPr>
      <a:lvl8pPr marL="3331274" indent="-222085" algn="l" defTabSz="888340" rtl="0" eaLnBrk="1" latinLnBrk="0" hangingPunct="1">
        <a:lnSpc>
          <a:spcPct val="90000"/>
        </a:lnSpc>
        <a:spcBef>
          <a:spcPts val="486"/>
        </a:spcBef>
        <a:buFont typeface="Arial" panose="020B0604020202020204" pitchFamily="34" charset="0"/>
        <a:buChar char="•"/>
        <a:defRPr sz="1749" kern="1200">
          <a:solidFill>
            <a:schemeClr val="tx1"/>
          </a:solidFill>
          <a:latin typeface="+mn-lt"/>
          <a:ea typeface="+mn-ea"/>
          <a:cs typeface="+mn-cs"/>
        </a:defRPr>
      </a:lvl8pPr>
      <a:lvl9pPr marL="3775443" indent="-222085" algn="l" defTabSz="888340" rtl="0" eaLnBrk="1" latinLnBrk="0" hangingPunct="1">
        <a:lnSpc>
          <a:spcPct val="90000"/>
        </a:lnSpc>
        <a:spcBef>
          <a:spcPts val="486"/>
        </a:spcBef>
        <a:buFont typeface="Arial" panose="020B0604020202020204" pitchFamily="34" charset="0"/>
        <a:buChar char="•"/>
        <a:defRPr sz="17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88340" rtl="0" eaLnBrk="1" latinLnBrk="0" hangingPunct="1">
        <a:defRPr sz="1749" kern="1200">
          <a:solidFill>
            <a:schemeClr val="tx1"/>
          </a:solidFill>
          <a:latin typeface="+mn-lt"/>
          <a:ea typeface="+mn-ea"/>
          <a:cs typeface="+mn-cs"/>
        </a:defRPr>
      </a:lvl1pPr>
      <a:lvl2pPr marL="444170" algn="l" defTabSz="888340" rtl="0" eaLnBrk="1" latinLnBrk="0" hangingPunct="1">
        <a:defRPr sz="1749" kern="1200">
          <a:solidFill>
            <a:schemeClr val="tx1"/>
          </a:solidFill>
          <a:latin typeface="+mn-lt"/>
          <a:ea typeface="+mn-ea"/>
          <a:cs typeface="+mn-cs"/>
        </a:defRPr>
      </a:lvl2pPr>
      <a:lvl3pPr marL="888340" algn="l" defTabSz="888340" rtl="0" eaLnBrk="1" latinLnBrk="0" hangingPunct="1">
        <a:defRPr sz="1749" kern="1200">
          <a:solidFill>
            <a:schemeClr val="tx1"/>
          </a:solidFill>
          <a:latin typeface="+mn-lt"/>
          <a:ea typeface="+mn-ea"/>
          <a:cs typeface="+mn-cs"/>
        </a:defRPr>
      </a:lvl3pPr>
      <a:lvl4pPr marL="1332509" algn="l" defTabSz="888340" rtl="0" eaLnBrk="1" latinLnBrk="0" hangingPunct="1">
        <a:defRPr sz="1749" kern="1200">
          <a:solidFill>
            <a:schemeClr val="tx1"/>
          </a:solidFill>
          <a:latin typeface="+mn-lt"/>
          <a:ea typeface="+mn-ea"/>
          <a:cs typeface="+mn-cs"/>
        </a:defRPr>
      </a:lvl4pPr>
      <a:lvl5pPr marL="1776679" algn="l" defTabSz="888340" rtl="0" eaLnBrk="1" latinLnBrk="0" hangingPunct="1">
        <a:defRPr sz="1749" kern="1200">
          <a:solidFill>
            <a:schemeClr val="tx1"/>
          </a:solidFill>
          <a:latin typeface="+mn-lt"/>
          <a:ea typeface="+mn-ea"/>
          <a:cs typeface="+mn-cs"/>
        </a:defRPr>
      </a:lvl5pPr>
      <a:lvl6pPr marL="2220849" algn="l" defTabSz="888340" rtl="0" eaLnBrk="1" latinLnBrk="0" hangingPunct="1">
        <a:defRPr sz="1749" kern="1200">
          <a:solidFill>
            <a:schemeClr val="tx1"/>
          </a:solidFill>
          <a:latin typeface="+mn-lt"/>
          <a:ea typeface="+mn-ea"/>
          <a:cs typeface="+mn-cs"/>
        </a:defRPr>
      </a:lvl6pPr>
      <a:lvl7pPr marL="2665019" algn="l" defTabSz="888340" rtl="0" eaLnBrk="1" latinLnBrk="0" hangingPunct="1">
        <a:defRPr sz="1749" kern="1200">
          <a:solidFill>
            <a:schemeClr val="tx1"/>
          </a:solidFill>
          <a:latin typeface="+mn-lt"/>
          <a:ea typeface="+mn-ea"/>
          <a:cs typeface="+mn-cs"/>
        </a:defRPr>
      </a:lvl7pPr>
      <a:lvl8pPr marL="3109189" algn="l" defTabSz="888340" rtl="0" eaLnBrk="1" latinLnBrk="0" hangingPunct="1">
        <a:defRPr sz="1749" kern="1200">
          <a:solidFill>
            <a:schemeClr val="tx1"/>
          </a:solidFill>
          <a:latin typeface="+mn-lt"/>
          <a:ea typeface="+mn-ea"/>
          <a:cs typeface="+mn-cs"/>
        </a:defRPr>
      </a:lvl8pPr>
      <a:lvl9pPr marL="3553358" algn="l" defTabSz="888340" rtl="0" eaLnBrk="1" latinLnBrk="0" hangingPunct="1">
        <a:defRPr sz="17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12D2FF7-2020-45BA-B289-2DD0097CD331}"/>
              </a:ext>
            </a:extLst>
          </p:cNvPr>
          <p:cNvSpPr/>
          <p:nvPr/>
        </p:nvSpPr>
        <p:spPr>
          <a:xfrm>
            <a:off x="0" y="0"/>
            <a:ext cx="11844338" cy="7164388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D095E0-AFB2-406D-BDC7-BF221D1136DD}"/>
              </a:ext>
            </a:extLst>
          </p:cNvPr>
          <p:cNvSpPr/>
          <p:nvPr/>
        </p:nvSpPr>
        <p:spPr>
          <a:xfrm>
            <a:off x="0" y="1"/>
            <a:ext cx="11844338" cy="2640562"/>
          </a:xfrm>
          <a:prstGeom prst="rect">
            <a:avLst/>
          </a:prstGeom>
          <a:gradFill>
            <a:gsLst>
              <a:gs pos="0">
                <a:srgbClr val="1C306A"/>
              </a:gs>
              <a:gs pos="80000">
                <a:srgbClr val="0E1D3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9568A8-44A7-417D-AA0D-A366B66975D9}"/>
              </a:ext>
            </a:extLst>
          </p:cNvPr>
          <p:cNvSpPr/>
          <p:nvPr/>
        </p:nvSpPr>
        <p:spPr>
          <a:xfrm>
            <a:off x="-1" y="0"/>
            <a:ext cx="11844337" cy="396656"/>
          </a:xfrm>
          <a:prstGeom prst="rect">
            <a:avLst/>
          </a:prstGeom>
          <a:solidFill>
            <a:srgbClr val="06183E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921BEDF-EBAB-4EF1-81DC-A50D124A4128}"/>
              </a:ext>
            </a:extLst>
          </p:cNvPr>
          <p:cNvCxnSpPr/>
          <p:nvPr/>
        </p:nvCxnSpPr>
        <p:spPr>
          <a:xfrm>
            <a:off x="0" y="401216"/>
            <a:ext cx="11844338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C5098">
                    <a:alpha val="35000"/>
                  </a:srgbClr>
                </a:gs>
                <a:gs pos="50000">
                  <a:srgbClr val="40B9FF"/>
                </a:gs>
                <a:gs pos="30000">
                  <a:srgbClr val="3C5098"/>
                </a:gs>
                <a:gs pos="70000">
                  <a:srgbClr val="3C5098"/>
                </a:gs>
                <a:gs pos="100000">
                  <a:srgbClr val="3C5098">
                    <a:alpha val="3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E93BA5D-E7D1-4F2D-B8CE-08591909585C}"/>
              </a:ext>
            </a:extLst>
          </p:cNvPr>
          <p:cNvCxnSpPr>
            <a:cxnSpLocks/>
          </p:cNvCxnSpPr>
          <p:nvPr/>
        </p:nvCxnSpPr>
        <p:spPr>
          <a:xfrm>
            <a:off x="-10886" y="2640563"/>
            <a:ext cx="118552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11BED50-3811-4417-8910-9A8875FB643B}"/>
              </a:ext>
            </a:extLst>
          </p:cNvPr>
          <p:cNvGrpSpPr/>
          <p:nvPr/>
        </p:nvGrpSpPr>
        <p:grpSpPr>
          <a:xfrm>
            <a:off x="149288" y="565327"/>
            <a:ext cx="2181226" cy="1143466"/>
            <a:chOff x="4591098" y="541176"/>
            <a:chExt cx="2181226" cy="1173323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22B1728A-EE25-41F1-854E-4896B359E342}"/>
                </a:ext>
              </a:extLst>
            </p:cNvPr>
            <p:cNvSpPr/>
            <p:nvPr/>
          </p:nvSpPr>
          <p:spPr>
            <a:xfrm>
              <a:off x="4591099" y="541176"/>
              <a:ext cx="2181225" cy="1173323"/>
            </a:xfrm>
            <a:prstGeom prst="roundRect">
              <a:avLst>
                <a:gd name="adj" fmla="val 13311"/>
              </a:avLst>
            </a:prstGeom>
            <a:gradFill>
              <a:gsLst>
                <a:gs pos="0">
                  <a:srgbClr val="324E90">
                    <a:alpha val="26000"/>
                  </a:srgbClr>
                </a:gs>
                <a:gs pos="100000">
                  <a:srgbClr val="324E90">
                    <a:alpha val="36000"/>
                  </a:srgbClr>
                </a:gs>
              </a:gsLst>
              <a:lin ang="5400000" scaled="1"/>
            </a:gradFill>
            <a:ln w="19050">
              <a:gradFill>
                <a:gsLst>
                  <a:gs pos="0">
                    <a:srgbClr val="3EB2F9">
                      <a:lumMod val="100000"/>
                      <a:alpha val="20000"/>
                    </a:srgbClr>
                  </a:gs>
                  <a:gs pos="100000">
                    <a:srgbClr val="324E90">
                      <a:alpha val="10000"/>
                    </a:srgb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EAFAB462-8B75-47CF-A6DB-E0554A9E699E}"/>
                </a:ext>
              </a:extLst>
            </p:cNvPr>
            <p:cNvSpPr/>
            <p:nvPr/>
          </p:nvSpPr>
          <p:spPr>
            <a:xfrm>
              <a:off x="4591098" y="541176"/>
              <a:ext cx="2181225" cy="1173323"/>
            </a:xfrm>
            <a:prstGeom prst="roundRect">
              <a:avLst>
                <a:gd name="adj" fmla="val 13311"/>
              </a:avLst>
            </a:prstGeom>
            <a:gradFill>
              <a:gsLst>
                <a:gs pos="0">
                  <a:srgbClr val="324E90">
                    <a:alpha val="26000"/>
                  </a:srgbClr>
                </a:gs>
                <a:gs pos="100000">
                  <a:srgbClr val="324E90">
                    <a:alpha val="36000"/>
                  </a:srgbClr>
                </a:gs>
              </a:gsLst>
              <a:lin ang="5400000" scaled="1"/>
            </a:gradFill>
            <a:ln w="19050">
              <a:gradFill>
                <a:gsLst>
                  <a:gs pos="0">
                    <a:srgbClr val="3EB2F9">
                      <a:lumMod val="100000"/>
                      <a:alpha val="20000"/>
                    </a:srgbClr>
                  </a:gs>
                  <a:gs pos="100000">
                    <a:srgbClr val="324E90">
                      <a:alpha val="10000"/>
                    </a:srgb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 dirty="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D23EEA8-484A-4B46-B134-34C8A1AEA55F}"/>
              </a:ext>
            </a:extLst>
          </p:cNvPr>
          <p:cNvGrpSpPr/>
          <p:nvPr/>
        </p:nvGrpSpPr>
        <p:grpSpPr>
          <a:xfrm>
            <a:off x="4860761" y="1217040"/>
            <a:ext cx="6834287" cy="494366"/>
            <a:chOff x="4591099" y="541176"/>
            <a:chExt cx="2181225" cy="1173323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22FC10F9-A3BB-41C5-8253-94B42717E469}"/>
                </a:ext>
              </a:extLst>
            </p:cNvPr>
            <p:cNvSpPr/>
            <p:nvPr/>
          </p:nvSpPr>
          <p:spPr>
            <a:xfrm>
              <a:off x="4591099" y="541176"/>
              <a:ext cx="2181225" cy="1173323"/>
            </a:xfrm>
            <a:prstGeom prst="roundRect">
              <a:avLst>
                <a:gd name="adj" fmla="val 32185"/>
              </a:avLst>
            </a:prstGeom>
            <a:solidFill>
              <a:srgbClr val="CED2DF">
                <a:alpha val="5000"/>
              </a:srgbClr>
            </a:solidFill>
            <a:ln w="19050">
              <a:gradFill>
                <a:gsLst>
                  <a:gs pos="100000">
                    <a:srgbClr val="002060">
                      <a:alpha val="0"/>
                      <a:lumMod val="100000"/>
                    </a:srgbClr>
                  </a:gs>
                  <a:gs pos="0">
                    <a:srgbClr val="FFFFFF">
                      <a:alpha val="14000"/>
                    </a:srgb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7410928C-E40F-4A28-BA65-26814C8CCBB8}"/>
                </a:ext>
              </a:extLst>
            </p:cNvPr>
            <p:cNvSpPr/>
            <p:nvPr/>
          </p:nvSpPr>
          <p:spPr>
            <a:xfrm>
              <a:off x="4591099" y="541176"/>
              <a:ext cx="2181225" cy="1173323"/>
            </a:xfrm>
            <a:prstGeom prst="roundRect">
              <a:avLst>
                <a:gd name="adj" fmla="val 34901"/>
              </a:avLst>
            </a:prstGeom>
            <a:gradFill>
              <a:gsLst>
                <a:gs pos="0">
                  <a:srgbClr val="324E90">
                    <a:alpha val="26000"/>
                  </a:srgbClr>
                </a:gs>
                <a:gs pos="100000">
                  <a:srgbClr val="324E90">
                    <a:alpha val="36000"/>
                  </a:srgbClr>
                </a:gs>
              </a:gsLst>
              <a:lin ang="5400000" scaled="1"/>
            </a:gradFill>
            <a:ln w="19050">
              <a:gradFill>
                <a:gsLst>
                  <a:gs pos="0">
                    <a:srgbClr val="3EB2F9">
                      <a:lumMod val="100000"/>
                      <a:alpha val="20000"/>
                    </a:srgbClr>
                  </a:gs>
                  <a:gs pos="100000">
                    <a:srgbClr val="324E90">
                      <a:alpha val="10000"/>
                    </a:srgb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F56F9F3-BB81-4A26-85BC-6DFA8241FD47}"/>
              </a:ext>
            </a:extLst>
          </p:cNvPr>
          <p:cNvGrpSpPr/>
          <p:nvPr/>
        </p:nvGrpSpPr>
        <p:grpSpPr>
          <a:xfrm>
            <a:off x="4860760" y="565327"/>
            <a:ext cx="6834287" cy="494366"/>
            <a:chOff x="4591099" y="541176"/>
            <a:chExt cx="2181225" cy="1173323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86A6928F-CFF5-4178-B1ED-CEC034FB740E}"/>
                </a:ext>
              </a:extLst>
            </p:cNvPr>
            <p:cNvSpPr/>
            <p:nvPr/>
          </p:nvSpPr>
          <p:spPr>
            <a:xfrm>
              <a:off x="4591099" y="541176"/>
              <a:ext cx="2181225" cy="1173323"/>
            </a:xfrm>
            <a:prstGeom prst="roundRect">
              <a:avLst>
                <a:gd name="adj" fmla="val 32185"/>
              </a:avLst>
            </a:prstGeom>
            <a:solidFill>
              <a:srgbClr val="CED2DF">
                <a:alpha val="5000"/>
              </a:srgbClr>
            </a:solidFill>
            <a:ln w="19050">
              <a:gradFill>
                <a:gsLst>
                  <a:gs pos="100000">
                    <a:srgbClr val="002060">
                      <a:alpha val="0"/>
                      <a:lumMod val="100000"/>
                    </a:srgbClr>
                  </a:gs>
                  <a:gs pos="0">
                    <a:srgbClr val="FFFFFF">
                      <a:alpha val="14000"/>
                    </a:srgb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FB61C24A-FCA2-4C78-8E01-864939D76F25}"/>
                </a:ext>
              </a:extLst>
            </p:cNvPr>
            <p:cNvSpPr/>
            <p:nvPr/>
          </p:nvSpPr>
          <p:spPr>
            <a:xfrm>
              <a:off x="4591099" y="541176"/>
              <a:ext cx="2181225" cy="1173323"/>
            </a:xfrm>
            <a:prstGeom prst="roundRect">
              <a:avLst>
                <a:gd name="adj" fmla="val 34901"/>
              </a:avLst>
            </a:prstGeom>
            <a:gradFill>
              <a:gsLst>
                <a:gs pos="0">
                  <a:srgbClr val="324E90">
                    <a:alpha val="26000"/>
                  </a:srgbClr>
                </a:gs>
                <a:gs pos="100000">
                  <a:srgbClr val="324E90">
                    <a:alpha val="36000"/>
                  </a:srgbClr>
                </a:gs>
              </a:gsLst>
              <a:lin ang="5400000" scaled="1"/>
            </a:gradFill>
            <a:ln w="19050">
              <a:gradFill>
                <a:gsLst>
                  <a:gs pos="0">
                    <a:srgbClr val="3EB2F9">
                      <a:lumMod val="100000"/>
                      <a:alpha val="20000"/>
                    </a:srgbClr>
                  </a:gs>
                  <a:gs pos="100000">
                    <a:srgbClr val="324E90">
                      <a:alpha val="10000"/>
                    </a:srgb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1A7B203-F2B8-4430-A0E8-7E2C7618EA6D}"/>
              </a:ext>
            </a:extLst>
          </p:cNvPr>
          <p:cNvGrpSpPr/>
          <p:nvPr/>
        </p:nvGrpSpPr>
        <p:grpSpPr>
          <a:xfrm>
            <a:off x="2505022" y="565327"/>
            <a:ext cx="2181226" cy="1143466"/>
            <a:chOff x="4591098" y="541176"/>
            <a:chExt cx="2181226" cy="1173323"/>
          </a:xfrm>
        </p:grpSpPr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6FA85A06-9F65-4EEB-A3DF-E4AF1E4988B7}"/>
                </a:ext>
              </a:extLst>
            </p:cNvPr>
            <p:cNvSpPr/>
            <p:nvPr/>
          </p:nvSpPr>
          <p:spPr>
            <a:xfrm>
              <a:off x="4591099" y="541176"/>
              <a:ext cx="2181225" cy="1173323"/>
            </a:xfrm>
            <a:prstGeom prst="roundRect">
              <a:avLst>
                <a:gd name="adj" fmla="val 13311"/>
              </a:avLst>
            </a:prstGeom>
            <a:gradFill>
              <a:gsLst>
                <a:gs pos="0">
                  <a:srgbClr val="324E90">
                    <a:alpha val="26000"/>
                  </a:srgbClr>
                </a:gs>
                <a:gs pos="100000">
                  <a:srgbClr val="324E90">
                    <a:alpha val="36000"/>
                  </a:srgbClr>
                </a:gs>
              </a:gsLst>
              <a:lin ang="5400000" scaled="1"/>
            </a:gradFill>
            <a:ln w="19050">
              <a:gradFill>
                <a:gsLst>
                  <a:gs pos="0">
                    <a:srgbClr val="3EB2F9">
                      <a:lumMod val="100000"/>
                      <a:alpha val="20000"/>
                    </a:srgbClr>
                  </a:gs>
                  <a:gs pos="100000">
                    <a:srgbClr val="324E90">
                      <a:alpha val="10000"/>
                    </a:srgb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F0C088B3-2AAB-4C1D-93EC-9635E0A2764D}"/>
                </a:ext>
              </a:extLst>
            </p:cNvPr>
            <p:cNvSpPr/>
            <p:nvPr/>
          </p:nvSpPr>
          <p:spPr>
            <a:xfrm>
              <a:off x="4591098" y="541176"/>
              <a:ext cx="2181225" cy="1173323"/>
            </a:xfrm>
            <a:prstGeom prst="roundRect">
              <a:avLst>
                <a:gd name="adj" fmla="val 13311"/>
              </a:avLst>
            </a:prstGeom>
            <a:gradFill>
              <a:gsLst>
                <a:gs pos="0">
                  <a:srgbClr val="324E90">
                    <a:alpha val="26000"/>
                  </a:srgbClr>
                </a:gs>
                <a:gs pos="100000">
                  <a:srgbClr val="324E90">
                    <a:alpha val="36000"/>
                  </a:srgbClr>
                </a:gs>
              </a:gsLst>
              <a:lin ang="5400000" scaled="1"/>
            </a:gradFill>
            <a:ln w="19050">
              <a:gradFill>
                <a:gsLst>
                  <a:gs pos="0">
                    <a:srgbClr val="3EB2F9">
                      <a:lumMod val="100000"/>
                      <a:alpha val="20000"/>
                    </a:srgbClr>
                  </a:gs>
                  <a:gs pos="100000">
                    <a:srgbClr val="324E90">
                      <a:alpha val="10000"/>
                    </a:srgb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 dirty="0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102445F3-2ADC-4040-AD7D-9F1D58D9B778}"/>
              </a:ext>
            </a:extLst>
          </p:cNvPr>
          <p:cNvSpPr/>
          <p:nvPr/>
        </p:nvSpPr>
        <p:spPr>
          <a:xfrm>
            <a:off x="1499459" y="-2156682"/>
            <a:ext cx="8845420" cy="5150288"/>
          </a:xfrm>
          <a:prstGeom prst="ellipse">
            <a:avLst/>
          </a:prstGeom>
          <a:gradFill flip="none" rotWithShape="1">
            <a:gsLst>
              <a:gs pos="0">
                <a:srgbClr val="71A4FF">
                  <a:alpha val="66000"/>
                </a:srgbClr>
              </a:gs>
              <a:gs pos="51000">
                <a:srgbClr val="1C306A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C3C297-741F-4EE9-9535-F969FE1CD0D3}"/>
              </a:ext>
            </a:extLst>
          </p:cNvPr>
          <p:cNvSpPr/>
          <p:nvPr/>
        </p:nvSpPr>
        <p:spPr>
          <a:xfrm>
            <a:off x="0" y="2640564"/>
            <a:ext cx="11844338" cy="4523824"/>
          </a:xfrm>
          <a:prstGeom prst="rect">
            <a:avLst/>
          </a:prstGeom>
          <a:solidFill>
            <a:srgbClr val="DFD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9BE577B-B919-4F92-AC2B-0293F20F641E}"/>
              </a:ext>
            </a:extLst>
          </p:cNvPr>
          <p:cNvGrpSpPr/>
          <p:nvPr/>
        </p:nvGrpSpPr>
        <p:grpSpPr>
          <a:xfrm>
            <a:off x="4056046" y="1866122"/>
            <a:ext cx="3732245" cy="4837162"/>
            <a:chOff x="4056046" y="1866122"/>
            <a:chExt cx="3732245" cy="483716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1561BF8-B98E-47AB-8596-262A31E9760E}"/>
                </a:ext>
              </a:extLst>
            </p:cNvPr>
            <p:cNvGrpSpPr/>
            <p:nvPr/>
          </p:nvGrpSpPr>
          <p:grpSpPr>
            <a:xfrm>
              <a:off x="4056046" y="1866122"/>
              <a:ext cx="3732245" cy="4837162"/>
              <a:chOff x="4056046" y="1866122"/>
              <a:chExt cx="3732245" cy="4837162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9C535C2A-6498-42FF-B1EC-F7ED0A8D0F53}"/>
                  </a:ext>
                </a:extLst>
              </p:cNvPr>
              <p:cNvSpPr/>
              <p:nvPr/>
            </p:nvSpPr>
            <p:spPr>
              <a:xfrm>
                <a:off x="4056046" y="1866122"/>
                <a:ext cx="3732245" cy="4837162"/>
              </a:xfrm>
              <a:prstGeom prst="roundRect">
                <a:avLst>
                  <a:gd name="adj" fmla="val 519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90500" sx="102000" sy="102000" algn="ctr" rotWithShape="0">
                  <a:srgbClr val="3D5393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6D445799-7416-4745-9868-3D389E7F3611}"/>
                  </a:ext>
                </a:extLst>
              </p:cNvPr>
              <p:cNvSpPr/>
              <p:nvPr/>
            </p:nvSpPr>
            <p:spPr>
              <a:xfrm>
                <a:off x="4056046" y="1866122"/>
                <a:ext cx="3732245" cy="156482"/>
              </a:xfrm>
              <a:custGeom>
                <a:avLst/>
                <a:gdLst>
                  <a:gd name="connsiteX0" fmla="*/ 136861 w 3732245"/>
                  <a:gd name="connsiteY0" fmla="*/ 0 h 156482"/>
                  <a:gd name="connsiteX1" fmla="*/ 3595384 w 3732245"/>
                  <a:gd name="connsiteY1" fmla="*/ 0 h 156482"/>
                  <a:gd name="connsiteX2" fmla="*/ 3732245 w 3732245"/>
                  <a:gd name="connsiteY2" fmla="*/ 136861 h 156482"/>
                  <a:gd name="connsiteX3" fmla="*/ 3732245 w 3732245"/>
                  <a:gd name="connsiteY3" fmla="*/ 156482 h 156482"/>
                  <a:gd name="connsiteX4" fmla="*/ 0 w 3732245"/>
                  <a:gd name="connsiteY4" fmla="*/ 156482 h 156482"/>
                  <a:gd name="connsiteX5" fmla="*/ 0 w 3732245"/>
                  <a:gd name="connsiteY5" fmla="*/ 136861 h 156482"/>
                  <a:gd name="connsiteX6" fmla="*/ 136861 w 3732245"/>
                  <a:gd name="connsiteY6" fmla="*/ 0 h 156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32245" h="156482">
                    <a:moveTo>
                      <a:pt x="136861" y="0"/>
                    </a:moveTo>
                    <a:lnTo>
                      <a:pt x="3595384" y="0"/>
                    </a:lnTo>
                    <a:cubicBezTo>
                      <a:pt x="3670970" y="0"/>
                      <a:pt x="3732245" y="61275"/>
                      <a:pt x="3732245" y="136861"/>
                    </a:cubicBezTo>
                    <a:lnTo>
                      <a:pt x="3732245" y="156482"/>
                    </a:lnTo>
                    <a:lnTo>
                      <a:pt x="0" y="156482"/>
                    </a:lnTo>
                    <a:lnTo>
                      <a:pt x="0" y="136861"/>
                    </a:lnTo>
                    <a:cubicBezTo>
                      <a:pt x="0" y="61275"/>
                      <a:pt x="61275" y="0"/>
                      <a:pt x="13686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A79D3"/>
                  </a:gs>
                  <a:gs pos="77000">
                    <a:srgbClr val="3B4A86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6F14D663-6A9C-4557-A45B-C4BF58598ABC}"/>
                  </a:ext>
                </a:extLst>
              </p:cNvPr>
              <p:cNvSpPr/>
              <p:nvPr/>
            </p:nvSpPr>
            <p:spPr>
              <a:xfrm>
                <a:off x="4056046" y="6214188"/>
                <a:ext cx="3732245" cy="489096"/>
              </a:xfrm>
              <a:custGeom>
                <a:avLst/>
                <a:gdLst>
                  <a:gd name="connsiteX0" fmla="*/ 0 w 3732245"/>
                  <a:gd name="connsiteY0" fmla="*/ 0 h 489096"/>
                  <a:gd name="connsiteX1" fmla="*/ 3732245 w 3732245"/>
                  <a:gd name="connsiteY1" fmla="*/ 0 h 489096"/>
                  <a:gd name="connsiteX2" fmla="*/ 3732245 w 3732245"/>
                  <a:gd name="connsiteY2" fmla="*/ 352235 h 489096"/>
                  <a:gd name="connsiteX3" fmla="*/ 3595384 w 3732245"/>
                  <a:gd name="connsiteY3" fmla="*/ 489096 h 489096"/>
                  <a:gd name="connsiteX4" fmla="*/ 136861 w 3732245"/>
                  <a:gd name="connsiteY4" fmla="*/ 489096 h 489096"/>
                  <a:gd name="connsiteX5" fmla="*/ 0 w 3732245"/>
                  <a:gd name="connsiteY5" fmla="*/ 352235 h 489096"/>
                  <a:gd name="connsiteX6" fmla="*/ 0 w 3732245"/>
                  <a:gd name="connsiteY6" fmla="*/ 0 h 489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32245" h="489096">
                    <a:moveTo>
                      <a:pt x="0" y="0"/>
                    </a:moveTo>
                    <a:lnTo>
                      <a:pt x="3732245" y="0"/>
                    </a:lnTo>
                    <a:lnTo>
                      <a:pt x="3732245" y="352235"/>
                    </a:lnTo>
                    <a:cubicBezTo>
                      <a:pt x="3732245" y="427821"/>
                      <a:pt x="3670970" y="489096"/>
                      <a:pt x="3595384" y="489096"/>
                    </a:cubicBezTo>
                    <a:lnTo>
                      <a:pt x="136861" y="489096"/>
                    </a:lnTo>
                    <a:cubicBezTo>
                      <a:pt x="61275" y="489096"/>
                      <a:pt x="0" y="427821"/>
                      <a:pt x="0" y="352235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8EAEE"/>
                  </a:gs>
                  <a:gs pos="38000">
                    <a:srgbClr val="F2F4F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805E699-98BD-4205-9499-A9D36593FE30}"/>
                </a:ext>
              </a:extLst>
            </p:cNvPr>
            <p:cNvCxnSpPr/>
            <p:nvPr/>
          </p:nvCxnSpPr>
          <p:spPr>
            <a:xfrm>
              <a:off x="4056046" y="6214188"/>
              <a:ext cx="3732245" cy="0"/>
            </a:xfrm>
            <a:prstGeom prst="line">
              <a:avLst/>
            </a:prstGeom>
            <a:ln w="12700">
              <a:solidFill>
                <a:srgbClr val="CED2D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1015258-35C3-4196-A051-A9A40FA0D4ED}"/>
              </a:ext>
            </a:extLst>
          </p:cNvPr>
          <p:cNvGrpSpPr/>
          <p:nvPr/>
        </p:nvGrpSpPr>
        <p:grpSpPr>
          <a:xfrm>
            <a:off x="7962803" y="1866122"/>
            <a:ext cx="3732245" cy="4837162"/>
            <a:chOff x="7962803" y="1866122"/>
            <a:chExt cx="3732245" cy="4837162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415F6110-4244-4035-88C5-E3CACF58A55D}"/>
                </a:ext>
              </a:extLst>
            </p:cNvPr>
            <p:cNvGrpSpPr/>
            <p:nvPr/>
          </p:nvGrpSpPr>
          <p:grpSpPr>
            <a:xfrm>
              <a:off x="7962803" y="1866122"/>
              <a:ext cx="3732245" cy="4837162"/>
              <a:chOff x="4056046" y="1866122"/>
              <a:chExt cx="3732245" cy="4837162"/>
            </a:xfrm>
          </p:grpSpPr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64DE010D-EF87-4689-973D-F9FA9CC7537B}"/>
                  </a:ext>
                </a:extLst>
              </p:cNvPr>
              <p:cNvSpPr/>
              <p:nvPr/>
            </p:nvSpPr>
            <p:spPr>
              <a:xfrm>
                <a:off x="4056046" y="1866122"/>
                <a:ext cx="3732245" cy="4837162"/>
              </a:xfrm>
              <a:prstGeom prst="roundRect">
                <a:avLst>
                  <a:gd name="adj" fmla="val 519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90500" sx="102000" sy="102000" algn="ctr" rotWithShape="0">
                  <a:srgbClr val="3D5393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4026F3D4-7C3C-4492-BA5E-7B159C8B9179}"/>
                  </a:ext>
                </a:extLst>
              </p:cNvPr>
              <p:cNvSpPr/>
              <p:nvPr/>
            </p:nvSpPr>
            <p:spPr>
              <a:xfrm>
                <a:off x="4056046" y="1866122"/>
                <a:ext cx="3732245" cy="156482"/>
              </a:xfrm>
              <a:custGeom>
                <a:avLst/>
                <a:gdLst>
                  <a:gd name="connsiteX0" fmla="*/ 136861 w 3732245"/>
                  <a:gd name="connsiteY0" fmla="*/ 0 h 156482"/>
                  <a:gd name="connsiteX1" fmla="*/ 3595384 w 3732245"/>
                  <a:gd name="connsiteY1" fmla="*/ 0 h 156482"/>
                  <a:gd name="connsiteX2" fmla="*/ 3732245 w 3732245"/>
                  <a:gd name="connsiteY2" fmla="*/ 136861 h 156482"/>
                  <a:gd name="connsiteX3" fmla="*/ 3732245 w 3732245"/>
                  <a:gd name="connsiteY3" fmla="*/ 156482 h 156482"/>
                  <a:gd name="connsiteX4" fmla="*/ 0 w 3732245"/>
                  <a:gd name="connsiteY4" fmla="*/ 156482 h 156482"/>
                  <a:gd name="connsiteX5" fmla="*/ 0 w 3732245"/>
                  <a:gd name="connsiteY5" fmla="*/ 136861 h 156482"/>
                  <a:gd name="connsiteX6" fmla="*/ 136861 w 3732245"/>
                  <a:gd name="connsiteY6" fmla="*/ 0 h 156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32245" h="156482">
                    <a:moveTo>
                      <a:pt x="136861" y="0"/>
                    </a:moveTo>
                    <a:lnTo>
                      <a:pt x="3595384" y="0"/>
                    </a:lnTo>
                    <a:cubicBezTo>
                      <a:pt x="3670970" y="0"/>
                      <a:pt x="3732245" y="61275"/>
                      <a:pt x="3732245" y="136861"/>
                    </a:cubicBezTo>
                    <a:lnTo>
                      <a:pt x="3732245" y="156482"/>
                    </a:lnTo>
                    <a:lnTo>
                      <a:pt x="0" y="156482"/>
                    </a:lnTo>
                    <a:lnTo>
                      <a:pt x="0" y="136861"/>
                    </a:lnTo>
                    <a:cubicBezTo>
                      <a:pt x="0" y="61275"/>
                      <a:pt x="61275" y="0"/>
                      <a:pt x="13686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A79D3"/>
                  </a:gs>
                  <a:gs pos="77000">
                    <a:srgbClr val="3B4A86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DA0B3D3F-626E-42C3-B561-54662A841ADA}"/>
                  </a:ext>
                </a:extLst>
              </p:cNvPr>
              <p:cNvSpPr/>
              <p:nvPr/>
            </p:nvSpPr>
            <p:spPr>
              <a:xfrm>
                <a:off x="4056046" y="6214188"/>
                <a:ext cx="3732245" cy="489096"/>
              </a:xfrm>
              <a:custGeom>
                <a:avLst/>
                <a:gdLst>
                  <a:gd name="connsiteX0" fmla="*/ 0 w 3732245"/>
                  <a:gd name="connsiteY0" fmla="*/ 0 h 489096"/>
                  <a:gd name="connsiteX1" fmla="*/ 3732245 w 3732245"/>
                  <a:gd name="connsiteY1" fmla="*/ 0 h 489096"/>
                  <a:gd name="connsiteX2" fmla="*/ 3732245 w 3732245"/>
                  <a:gd name="connsiteY2" fmla="*/ 352235 h 489096"/>
                  <a:gd name="connsiteX3" fmla="*/ 3595384 w 3732245"/>
                  <a:gd name="connsiteY3" fmla="*/ 489096 h 489096"/>
                  <a:gd name="connsiteX4" fmla="*/ 136861 w 3732245"/>
                  <a:gd name="connsiteY4" fmla="*/ 489096 h 489096"/>
                  <a:gd name="connsiteX5" fmla="*/ 0 w 3732245"/>
                  <a:gd name="connsiteY5" fmla="*/ 352235 h 489096"/>
                  <a:gd name="connsiteX6" fmla="*/ 0 w 3732245"/>
                  <a:gd name="connsiteY6" fmla="*/ 0 h 489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32245" h="489096">
                    <a:moveTo>
                      <a:pt x="0" y="0"/>
                    </a:moveTo>
                    <a:lnTo>
                      <a:pt x="3732245" y="0"/>
                    </a:lnTo>
                    <a:lnTo>
                      <a:pt x="3732245" y="352235"/>
                    </a:lnTo>
                    <a:cubicBezTo>
                      <a:pt x="3732245" y="427821"/>
                      <a:pt x="3670970" y="489096"/>
                      <a:pt x="3595384" y="489096"/>
                    </a:cubicBezTo>
                    <a:lnTo>
                      <a:pt x="136861" y="489096"/>
                    </a:lnTo>
                    <a:cubicBezTo>
                      <a:pt x="61275" y="489096"/>
                      <a:pt x="0" y="427821"/>
                      <a:pt x="0" y="352235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8EAEE"/>
                  </a:gs>
                  <a:gs pos="38000">
                    <a:srgbClr val="F2F4F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AD31BF8-90B5-43AF-975A-244367C2E40F}"/>
                </a:ext>
              </a:extLst>
            </p:cNvPr>
            <p:cNvCxnSpPr/>
            <p:nvPr/>
          </p:nvCxnSpPr>
          <p:spPr>
            <a:xfrm>
              <a:off x="7962803" y="6214188"/>
              <a:ext cx="3732245" cy="0"/>
            </a:xfrm>
            <a:prstGeom prst="line">
              <a:avLst/>
            </a:prstGeom>
            <a:ln w="12700">
              <a:solidFill>
                <a:srgbClr val="CED2D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E0AA7AB-BC2B-4030-9FFE-AB98D2CB9E44}"/>
              </a:ext>
            </a:extLst>
          </p:cNvPr>
          <p:cNvGrpSpPr/>
          <p:nvPr/>
        </p:nvGrpSpPr>
        <p:grpSpPr>
          <a:xfrm>
            <a:off x="149289" y="1866122"/>
            <a:ext cx="3732245" cy="4837162"/>
            <a:chOff x="149289" y="1866122"/>
            <a:chExt cx="3732245" cy="483716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4C810E02-A25D-49D8-9A8C-56F924250ED5}"/>
                </a:ext>
              </a:extLst>
            </p:cNvPr>
            <p:cNvGrpSpPr/>
            <p:nvPr/>
          </p:nvGrpSpPr>
          <p:grpSpPr>
            <a:xfrm>
              <a:off x="149289" y="1866122"/>
              <a:ext cx="3732245" cy="4837162"/>
              <a:chOff x="4056046" y="1866122"/>
              <a:chExt cx="3732245" cy="4837162"/>
            </a:xfrm>
          </p:grpSpPr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4E654507-994E-45AE-BE2E-D6436E24385E}"/>
                  </a:ext>
                </a:extLst>
              </p:cNvPr>
              <p:cNvSpPr/>
              <p:nvPr/>
            </p:nvSpPr>
            <p:spPr>
              <a:xfrm>
                <a:off x="4056046" y="1866122"/>
                <a:ext cx="3732245" cy="4837162"/>
              </a:xfrm>
              <a:prstGeom prst="roundRect">
                <a:avLst>
                  <a:gd name="adj" fmla="val 519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90500" sx="102000" sy="102000" algn="ctr" rotWithShape="0">
                  <a:srgbClr val="3D5393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7AA2C872-C55C-458C-9488-8C152F8F62D4}"/>
                  </a:ext>
                </a:extLst>
              </p:cNvPr>
              <p:cNvSpPr/>
              <p:nvPr/>
            </p:nvSpPr>
            <p:spPr>
              <a:xfrm>
                <a:off x="4056046" y="1866122"/>
                <a:ext cx="3732245" cy="156482"/>
              </a:xfrm>
              <a:custGeom>
                <a:avLst/>
                <a:gdLst>
                  <a:gd name="connsiteX0" fmla="*/ 136861 w 3732245"/>
                  <a:gd name="connsiteY0" fmla="*/ 0 h 156482"/>
                  <a:gd name="connsiteX1" fmla="*/ 3595384 w 3732245"/>
                  <a:gd name="connsiteY1" fmla="*/ 0 h 156482"/>
                  <a:gd name="connsiteX2" fmla="*/ 3732245 w 3732245"/>
                  <a:gd name="connsiteY2" fmla="*/ 136861 h 156482"/>
                  <a:gd name="connsiteX3" fmla="*/ 3732245 w 3732245"/>
                  <a:gd name="connsiteY3" fmla="*/ 156482 h 156482"/>
                  <a:gd name="connsiteX4" fmla="*/ 0 w 3732245"/>
                  <a:gd name="connsiteY4" fmla="*/ 156482 h 156482"/>
                  <a:gd name="connsiteX5" fmla="*/ 0 w 3732245"/>
                  <a:gd name="connsiteY5" fmla="*/ 136861 h 156482"/>
                  <a:gd name="connsiteX6" fmla="*/ 136861 w 3732245"/>
                  <a:gd name="connsiteY6" fmla="*/ 0 h 156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32245" h="156482">
                    <a:moveTo>
                      <a:pt x="136861" y="0"/>
                    </a:moveTo>
                    <a:lnTo>
                      <a:pt x="3595384" y="0"/>
                    </a:lnTo>
                    <a:cubicBezTo>
                      <a:pt x="3670970" y="0"/>
                      <a:pt x="3732245" y="61275"/>
                      <a:pt x="3732245" y="136861"/>
                    </a:cubicBezTo>
                    <a:lnTo>
                      <a:pt x="3732245" y="156482"/>
                    </a:lnTo>
                    <a:lnTo>
                      <a:pt x="0" y="156482"/>
                    </a:lnTo>
                    <a:lnTo>
                      <a:pt x="0" y="136861"/>
                    </a:lnTo>
                    <a:cubicBezTo>
                      <a:pt x="0" y="61275"/>
                      <a:pt x="61275" y="0"/>
                      <a:pt x="13686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A79D3"/>
                  </a:gs>
                  <a:gs pos="77000">
                    <a:srgbClr val="3B4A86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563CE6C4-BB41-43DB-8E52-F96FFCA67BEC}"/>
                  </a:ext>
                </a:extLst>
              </p:cNvPr>
              <p:cNvSpPr/>
              <p:nvPr/>
            </p:nvSpPr>
            <p:spPr>
              <a:xfrm>
                <a:off x="4056046" y="6214188"/>
                <a:ext cx="3732245" cy="489096"/>
              </a:xfrm>
              <a:custGeom>
                <a:avLst/>
                <a:gdLst>
                  <a:gd name="connsiteX0" fmla="*/ 0 w 3732245"/>
                  <a:gd name="connsiteY0" fmla="*/ 0 h 489096"/>
                  <a:gd name="connsiteX1" fmla="*/ 3732245 w 3732245"/>
                  <a:gd name="connsiteY1" fmla="*/ 0 h 489096"/>
                  <a:gd name="connsiteX2" fmla="*/ 3732245 w 3732245"/>
                  <a:gd name="connsiteY2" fmla="*/ 352235 h 489096"/>
                  <a:gd name="connsiteX3" fmla="*/ 3595384 w 3732245"/>
                  <a:gd name="connsiteY3" fmla="*/ 489096 h 489096"/>
                  <a:gd name="connsiteX4" fmla="*/ 136861 w 3732245"/>
                  <a:gd name="connsiteY4" fmla="*/ 489096 h 489096"/>
                  <a:gd name="connsiteX5" fmla="*/ 0 w 3732245"/>
                  <a:gd name="connsiteY5" fmla="*/ 352235 h 489096"/>
                  <a:gd name="connsiteX6" fmla="*/ 0 w 3732245"/>
                  <a:gd name="connsiteY6" fmla="*/ 0 h 489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32245" h="489096">
                    <a:moveTo>
                      <a:pt x="0" y="0"/>
                    </a:moveTo>
                    <a:lnTo>
                      <a:pt x="3732245" y="0"/>
                    </a:lnTo>
                    <a:lnTo>
                      <a:pt x="3732245" y="352235"/>
                    </a:lnTo>
                    <a:cubicBezTo>
                      <a:pt x="3732245" y="427821"/>
                      <a:pt x="3670970" y="489096"/>
                      <a:pt x="3595384" y="489096"/>
                    </a:cubicBezTo>
                    <a:lnTo>
                      <a:pt x="136861" y="489096"/>
                    </a:lnTo>
                    <a:cubicBezTo>
                      <a:pt x="61275" y="489096"/>
                      <a:pt x="0" y="427821"/>
                      <a:pt x="0" y="352235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8EAEE"/>
                  </a:gs>
                  <a:gs pos="38000">
                    <a:srgbClr val="F2F4F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E9C3F0A-7576-42DD-976F-063389C84377}"/>
                </a:ext>
              </a:extLst>
            </p:cNvPr>
            <p:cNvCxnSpPr/>
            <p:nvPr/>
          </p:nvCxnSpPr>
          <p:spPr>
            <a:xfrm>
              <a:off x="149289" y="6214188"/>
              <a:ext cx="3732245" cy="0"/>
            </a:xfrm>
            <a:prstGeom prst="line">
              <a:avLst/>
            </a:prstGeom>
            <a:ln w="12700">
              <a:solidFill>
                <a:srgbClr val="CED2D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53FD1852-15DD-4A7D-AC91-CE10224737AB}"/>
              </a:ext>
            </a:extLst>
          </p:cNvPr>
          <p:cNvGrpSpPr/>
          <p:nvPr/>
        </p:nvGrpSpPr>
        <p:grpSpPr>
          <a:xfrm>
            <a:off x="0" y="6858000"/>
            <a:ext cx="11844338" cy="306388"/>
            <a:chOff x="0" y="6858000"/>
            <a:chExt cx="11844338" cy="306388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64D4B79-3657-4DDD-94A7-201B93DA7EB4}"/>
                </a:ext>
              </a:extLst>
            </p:cNvPr>
            <p:cNvSpPr/>
            <p:nvPr/>
          </p:nvSpPr>
          <p:spPr>
            <a:xfrm>
              <a:off x="0" y="6858000"/>
              <a:ext cx="11844338" cy="306388"/>
            </a:xfrm>
            <a:prstGeom prst="rect">
              <a:avLst/>
            </a:prstGeom>
            <a:solidFill>
              <a:srgbClr val="EB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0EF99F5-B369-4F6A-93D6-795D51711ADA}"/>
                </a:ext>
              </a:extLst>
            </p:cNvPr>
            <p:cNvCxnSpPr/>
            <p:nvPr/>
          </p:nvCxnSpPr>
          <p:spPr>
            <a:xfrm>
              <a:off x="0" y="6858000"/>
              <a:ext cx="1184433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26774DD9-5C41-4F29-8E2C-F542600EDBFF}"/>
              </a:ext>
            </a:extLst>
          </p:cNvPr>
          <p:cNvGrpSpPr/>
          <p:nvPr/>
        </p:nvGrpSpPr>
        <p:grpSpPr>
          <a:xfrm>
            <a:off x="332486" y="47555"/>
            <a:ext cx="2386102" cy="295466"/>
            <a:chOff x="332486" y="47555"/>
            <a:chExt cx="2386102" cy="295466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25BF991-92E3-440D-9404-257A7C8B6EBD}"/>
                </a:ext>
              </a:extLst>
            </p:cNvPr>
            <p:cNvSpPr txBox="1"/>
            <p:nvPr/>
          </p:nvSpPr>
          <p:spPr>
            <a:xfrm>
              <a:off x="332486" y="47555"/>
              <a:ext cx="2386102" cy="2954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320" dirty="0">
                  <a:solidFill>
                    <a:schemeClr val="bg1"/>
                  </a:solidFill>
                  <a:latin typeface="Segoe "/>
                  <a:cs typeface="Segoe UI Semibold" panose="020B0702040204020203" pitchFamily="34" charset="0"/>
                </a:rPr>
                <a:t>Microsoft     Skateboard Store</a:t>
              </a:r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1ADD1F15-5010-4E80-BC27-1DBD568F686F}"/>
                </a:ext>
              </a:extLst>
            </p:cNvPr>
            <p:cNvCxnSpPr>
              <a:cxnSpLocks/>
            </p:cNvCxnSpPr>
            <p:nvPr/>
          </p:nvCxnSpPr>
          <p:spPr>
            <a:xfrm>
              <a:off x="1240972" y="108860"/>
              <a:ext cx="0" cy="1797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62027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12D2FF7-2020-45BA-B289-2DD0097CD331}"/>
              </a:ext>
            </a:extLst>
          </p:cNvPr>
          <p:cNvSpPr/>
          <p:nvPr/>
        </p:nvSpPr>
        <p:spPr>
          <a:xfrm>
            <a:off x="0" y="0"/>
            <a:ext cx="11844338" cy="7164388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D095E0-AFB2-406D-BDC7-BF221D1136DD}"/>
              </a:ext>
            </a:extLst>
          </p:cNvPr>
          <p:cNvSpPr/>
          <p:nvPr/>
        </p:nvSpPr>
        <p:spPr>
          <a:xfrm>
            <a:off x="0" y="1"/>
            <a:ext cx="11844338" cy="2640562"/>
          </a:xfrm>
          <a:prstGeom prst="rect">
            <a:avLst/>
          </a:prstGeom>
          <a:gradFill>
            <a:gsLst>
              <a:gs pos="0">
                <a:srgbClr val="1C306A"/>
              </a:gs>
              <a:gs pos="80000">
                <a:srgbClr val="0E1D3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9568A8-44A7-417D-AA0D-A366B66975D9}"/>
              </a:ext>
            </a:extLst>
          </p:cNvPr>
          <p:cNvSpPr/>
          <p:nvPr/>
        </p:nvSpPr>
        <p:spPr>
          <a:xfrm>
            <a:off x="-1" y="0"/>
            <a:ext cx="11844337" cy="396656"/>
          </a:xfrm>
          <a:prstGeom prst="rect">
            <a:avLst/>
          </a:prstGeom>
          <a:solidFill>
            <a:srgbClr val="06183E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921BEDF-EBAB-4EF1-81DC-A50D124A4128}"/>
              </a:ext>
            </a:extLst>
          </p:cNvPr>
          <p:cNvCxnSpPr/>
          <p:nvPr/>
        </p:nvCxnSpPr>
        <p:spPr>
          <a:xfrm>
            <a:off x="0" y="401216"/>
            <a:ext cx="11844338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C5098">
                    <a:alpha val="35000"/>
                  </a:srgbClr>
                </a:gs>
                <a:gs pos="50000">
                  <a:srgbClr val="40B9FF"/>
                </a:gs>
                <a:gs pos="30000">
                  <a:srgbClr val="3C5098"/>
                </a:gs>
                <a:gs pos="70000">
                  <a:srgbClr val="3C5098"/>
                </a:gs>
                <a:gs pos="100000">
                  <a:srgbClr val="3C5098">
                    <a:alpha val="3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E93BA5D-E7D1-4F2D-B8CE-08591909585C}"/>
              </a:ext>
            </a:extLst>
          </p:cNvPr>
          <p:cNvCxnSpPr>
            <a:cxnSpLocks/>
          </p:cNvCxnSpPr>
          <p:nvPr/>
        </p:nvCxnSpPr>
        <p:spPr>
          <a:xfrm>
            <a:off x="-10886" y="2640563"/>
            <a:ext cx="118552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11BED50-3811-4417-8910-9A8875FB643B}"/>
              </a:ext>
            </a:extLst>
          </p:cNvPr>
          <p:cNvGrpSpPr/>
          <p:nvPr/>
        </p:nvGrpSpPr>
        <p:grpSpPr>
          <a:xfrm>
            <a:off x="149288" y="565327"/>
            <a:ext cx="2181226" cy="1143466"/>
            <a:chOff x="4591098" y="541176"/>
            <a:chExt cx="2181226" cy="1173323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22B1728A-EE25-41F1-854E-4896B359E342}"/>
                </a:ext>
              </a:extLst>
            </p:cNvPr>
            <p:cNvSpPr/>
            <p:nvPr/>
          </p:nvSpPr>
          <p:spPr>
            <a:xfrm>
              <a:off x="4591099" y="541176"/>
              <a:ext cx="2181225" cy="1173323"/>
            </a:xfrm>
            <a:prstGeom prst="roundRect">
              <a:avLst>
                <a:gd name="adj" fmla="val 13311"/>
              </a:avLst>
            </a:prstGeom>
            <a:gradFill>
              <a:gsLst>
                <a:gs pos="0">
                  <a:srgbClr val="324E90">
                    <a:alpha val="26000"/>
                  </a:srgbClr>
                </a:gs>
                <a:gs pos="100000">
                  <a:srgbClr val="324E90">
                    <a:alpha val="36000"/>
                  </a:srgbClr>
                </a:gs>
              </a:gsLst>
              <a:lin ang="5400000" scaled="1"/>
            </a:gradFill>
            <a:ln w="19050">
              <a:gradFill>
                <a:gsLst>
                  <a:gs pos="0">
                    <a:srgbClr val="3EB2F9">
                      <a:lumMod val="100000"/>
                      <a:alpha val="20000"/>
                    </a:srgbClr>
                  </a:gs>
                  <a:gs pos="100000">
                    <a:srgbClr val="324E90">
                      <a:alpha val="10000"/>
                    </a:srgb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EAFAB462-8B75-47CF-A6DB-E0554A9E699E}"/>
                </a:ext>
              </a:extLst>
            </p:cNvPr>
            <p:cNvSpPr/>
            <p:nvPr/>
          </p:nvSpPr>
          <p:spPr>
            <a:xfrm>
              <a:off x="4591098" y="541176"/>
              <a:ext cx="2181225" cy="1173323"/>
            </a:xfrm>
            <a:prstGeom prst="roundRect">
              <a:avLst>
                <a:gd name="adj" fmla="val 13311"/>
              </a:avLst>
            </a:prstGeom>
            <a:gradFill>
              <a:gsLst>
                <a:gs pos="0">
                  <a:srgbClr val="324E90">
                    <a:alpha val="26000"/>
                  </a:srgbClr>
                </a:gs>
                <a:gs pos="100000">
                  <a:srgbClr val="324E90">
                    <a:alpha val="36000"/>
                  </a:srgbClr>
                </a:gs>
              </a:gsLst>
              <a:lin ang="5400000" scaled="1"/>
            </a:gradFill>
            <a:ln w="19050">
              <a:gradFill>
                <a:gsLst>
                  <a:gs pos="0">
                    <a:srgbClr val="3EB2F9">
                      <a:lumMod val="100000"/>
                      <a:alpha val="20000"/>
                    </a:srgbClr>
                  </a:gs>
                  <a:gs pos="100000">
                    <a:srgbClr val="324E90">
                      <a:alpha val="10000"/>
                    </a:srgb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 dirty="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D23EEA8-484A-4B46-B134-34C8A1AEA55F}"/>
              </a:ext>
            </a:extLst>
          </p:cNvPr>
          <p:cNvGrpSpPr/>
          <p:nvPr/>
        </p:nvGrpSpPr>
        <p:grpSpPr>
          <a:xfrm>
            <a:off x="4860761" y="1217040"/>
            <a:ext cx="6834287" cy="494366"/>
            <a:chOff x="4591099" y="541176"/>
            <a:chExt cx="2181225" cy="1173323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22FC10F9-A3BB-41C5-8253-94B42717E469}"/>
                </a:ext>
              </a:extLst>
            </p:cNvPr>
            <p:cNvSpPr/>
            <p:nvPr/>
          </p:nvSpPr>
          <p:spPr>
            <a:xfrm>
              <a:off x="4591099" y="541176"/>
              <a:ext cx="2181225" cy="1173323"/>
            </a:xfrm>
            <a:prstGeom prst="roundRect">
              <a:avLst>
                <a:gd name="adj" fmla="val 32185"/>
              </a:avLst>
            </a:prstGeom>
            <a:solidFill>
              <a:srgbClr val="CED2DF">
                <a:alpha val="5000"/>
              </a:srgbClr>
            </a:solidFill>
            <a:ln w="19050">
              <a:gradFill>
                <a:gsLst>
                  <a:gs pos="100000">
                    <a:srgbClr val="002060">
                      <a:alpha val="0"/>
                      <a:lumMod val="100000"/>
                    </a:srgbClr>
                  </a:gs>
                  <a:gs pos="0">
                    <a:srgbClr val="FFFFFF">
                      <a:alpha val="14000"/>
                    </a:srgb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7410928C-E40F-4A28-BA65-26814C8CCBB8}"/>
                </a:ext>
              </a:extLst>
            </p:cNvPr>
            <p:cNvSpPr/>
            <p:nvPr/>
          </p:nvSpPr>
          <p:spPr>
            <a:xfrm>
              <a:off x="4591099" y="541176"/>
              <a:ext cx="2181225" cy="1173323"/>
            </a:xfrm>
            <a:prstGeom prst="roundRect">
              <a:avLst>
                <a:gd name="adj" fmla="val 34901"/>
              </a:avLst>
            </a:prstGeom>
            <a:gradFill>
              <a:gsLst>
                <a:gs pos="0">
                  <a:srgbClr val="324E90">
                    <a:alpha val="26000"/>
                  </a:srgbClr>
                </a:gs>
                <a:gs pos="100000">
                  <a:srgbClr val="324E90">
                    <a:alpha val="36000"/>
                  </a:srgbClr>
                </a:gs>
              </a:gsLst>
              <a:lin ang="5400000" scaled="1"/>
            </a:gradFill>
            <a:ln w="19050">
              <a:gradFill>
                <a:gsLst>
                  <a:gs pos="0">
                    <a:srgbClr val="3EB2F9">
                      <a:lumMod val="100000"/>
                      <a:alpha val="20000"/>
                    </a:srgbClr>
                  </a:gs>
                  <a:gs pos="100000">
                    <a:srgbClr val="324E90">
                      <a:alpha val="10000"/>
                    </a:srgb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F56F9F3-BB81-4A26-85BC-6DFA8241FD47}"/>
              </a:ext>
            </a:extLst>
          </p:cNvPr>
          <p:cNvGrpSpPr/>
          <p:nvPr/>
        </p:nvGrpSpPr>
        <p:grpSpPr>
          <a:xfrm>
            <a:off x="4860760" y="565327"/>
            <a:ext cx="6834287" cy="494366"/>
            <a:chOff x="4591099" y="541176"/>
            <a:chExt cx="2181225" cy="1173323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86A6928F-CFF5-4178-B1ED-CEC034FB740E}"/>
                </a:ext>
              </a:extLst>
            </p:cNvPr>
            <p:cNvSpPr/>
            <p:nvPr/>
          </p:nvSpPr>
          <p:spPr>
            <a:xfrm>
              <a:off x="4591099" y="541176"/>
              <a:ext cx="2181225" cy="1173323"/>
            </a:xfrm>
            <a:prstGeom prst="roundRect">
              <a:avLst>
                <a:gd name="adj" fmla="val 32185"/>
              </a:avLst>
            </a:prstGeom>
            <a:solidFill>
              <a:srgbClr val="CED2DF">
                <a:alpha val="5000"/>
              </a:srgbClr>
            </a:solidFill>
            <a:ln w="19050">
              <a:gradFill>
                <a:gsLst>
                  <a:gs pos="100000">
                    <a:srgbClr val="002060">
                      <a:alpha val="0"/>
                      <a:lumMod val="100000"/>
                    </a:srgbClr>
                  </a:gs>
                  <a:gs pos="0">
                    <a:srgbClr val="FFFFFF">
                      <a:alpha val="14000"/>
                    </a:srgb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FB61C24A-FCA2-4C78-8E01-864939D76F25}"/>
                </a:ext>
              </a:extLst>
            </p:cNvPr>
            <p:cNvSpPr/>
            <p:nvPr/>
          </p:nvSpPr>
          <p:spPr>
            <a:xfrm>
              <a:off x="4591099" y="541176"/>
              <a:ext cx="2181225" cy="1173323"/>
            </a:xfrm>
            <a:prstGeom prst="roundRect">
              <a:avLst>
                <a:gd name="adj" fmla="val 34901"/>
              </a:avLst>
            </a:prstGeom>
            <a:gradFill>
              <a:gsLst>
                <a:gs pos="0">
                  <a:srgbClr val="324E90">
                    <a:alpha val="26000"/>
                  </a:srgbClr>
                </a:gs>
                <a:gs pos="100000">
                  <a:srgbClr val="324E90">
                    <a:alpha val="36000"/>
                  </a:srgbClr>
                </a:gs>
              </a:gsLst>
              <a:lin ang="5400000" scaled="1"/>
            </a:gradFill>
            <a:ln w="19050">
              <a:gradFill>
                <a:gsLst>
                  <a:gs pos="0">
                    <a:srgbClr val="3EB2F9">
                      <a:lumMod val="100000"/>
                      <a:alpha val="20000"/>
                    </a:srgbClr>
                  </a:gs>
                  <a:gs pos="100000">
                    <a:srgbClr val="324E90">
                      <a:alpha val="10000"/>
                    </a:srgb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1A7B203-F2B8-4430-A0E8-7E2C7618EA6D}"/>
              </a:ext>
            </a:extLst>
          </p:cNvPr>
          <p:cNvGrpSpPr/>
          <p:nvPr/>
        </p:nvGrpSpPr>
        <p:grpSpPr>
          <a:xfrm>
            <a:off x="2505022" y="565327"/>
            <a:ext cx="2181226" cy="1143466"/>
            <a:chOff x="4591098" y="541176"/>
            <a:chExt cx="2181226" cy="1173323"/>
          </a:xfrm>
        </p:grpSpPr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6FA85A06-9F65-4EEB-A3DF-E4AF1E4988B7}"/>
                </a:ext>
              </a:extLst>
            </p:cNvPr>
            <p:cNvSpPr/>
            <p:nvPr/>
          </p:nvSpPr>
          <p:spPr>
            <a:xfrm>
              <a:off x="4591099" y="541176"/>
              <a:ext cx="2181225" cy="1173323"/>
            </a:xfrm>
            <a:prstGeom prst="roundRect">
              <a:avLst>
                <a:gd name="adj" fmla="val 13311"/>
              </a:avLst>
            </a:prstGeom>
            <a:gradFill>
              <a:gsLst>
                <a:gs pos="0">
                  <a:srgbClr val="324E90">
                    <a:alpha val="26000"/>
                  </a:srgbClr>
                </a:gs>
                <a:gs pos="100000">
                  <a:srgbClr val="324E90">
                    <a:alpha val="36000"/>
                  </a:srgbClr>
                </a:gs>
              </a:gsLst>
              <a:lin ang="5400000" scaled="1"/>
            </a:gradFill>
            <a:ln w="19050">
              <a:gradFill>
                <a:gsLst>
                  <a:gs pos="0">
                    <a:srgbClr val="3EB2F9">
                      <a:lumMod val="100000"/>
                      <a:alpha val="20000"/>
                    </a:srgbClr>
                  </a:gs>
                  <a:gs pos="100000">
                    <a:srgbClr val="324E90">
                      <a:alpha val="10000"/>
                    </a:srgb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F0C088B3-2AAB-4C1D-93EC-9635E0A2764D}"/>
                </a:ext>
              </a:extLst>
            </p:cNvPr>
            <p:cNvSpPr/>
            <p:nvPr/>
          </p:nvSpPr>
          <p:spPr>
            <a:xfrm>
              <a:off x="4591098" y="541176"/>
              <a:ext cx="2181225" cy="1173323"/>
            </a:xfrm>
            <a:prstGeom prst="roundRect">
              <a:avLst>
                <a:gd name="adj" fmla="val 13311"/>
              </a:avLst>
            </a:prstGeom>
            <a:gradFill>
              <a:gsLst>
                <a:gs pos="0">
                  <a:srgbClr val="324E90">
                    <a:alpha val="26000"/>
                  </a:srgbClr>
                </a:gs>
                <a:gs pos="100000">
                  <a:srgbClr val="324E90">
                    <a:alpha val="36000"/>
                  </a:srgbClr>
                </a:gs>
              </a:gsLst>
              <a:lin ang="5400000" scaled="1"/>
            </a:gradFill>
            <a:ln w="19050">
              <a:gradFill>
                <a:gsLst>
                  <a:gs pos="0">
                    <a:srgbClr val="3EB2F9">
                      <a:lumMod val="100000"/>
                      <a:alpha val="20000"/>
                    </a:srgbClr>
                  </a:gs>
                  <a:gs pos="100000">
                    <a:srgbClr val="324E90">
                      <a:alpha val="10000"/>
                    </a:srgb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 dirty="0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102445F3-2ADC-4040-AD7D-9F1D58D9B778}"/>
              </a:ext>
            </a:extLst>
          </p:cNvPr>
          <p:cNvSpPr/>
          <p:nvPr/>
        </p:nvSpPr>
        <p:spPr>
          <a:xfrm>
            <a:off x="1499459" y="-2156682"/>
            <a:ext cx="8845420" cy="5150288"/>
          </a:xfrm>
          <a:prstGeom prst="ellipse">
            <a:avLst/>
          </a:prstGeom>
          <a:gradFill flip="none" rotWithShape="1">
            <a:gsLst>
              <a:gs pos="0">
                <a:srgbClr val="71A4FF">
                  <a:alpha val="66000"/>
                </a:srgbClr>
              </a:gs>
              <a:gs pos="51000">
                <a:srgbClr val="1C306A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C3C297-741F-4EE9-9535-F969FE1CD0D3}"/>
              </a:ext>
            </a:extLst>
          </p:cNvPr>
          <p:cNvSpPr/>
          <p:nvPr/>
        </p:nvSpPr>
        <p:spPr>
          <a:xfrm>
            <a:off x="0" y="2640564"/>
            <a:ext cx="11844338" cy="4523824"/>
          </a:xfrm>
          <a:prstGeom prst="rect">
            <a:avLst/>
          </a:prstGeom>
          <a:solidFill>
            <a:srgbClr val="DFD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9BE577B-B919-4F92-AC2B-0293F20F641E}"/>
              </a:ext>
            </a:extLst>
          </p:cNvPr>
          <p:cNvGrpSpPr/>
          <p:nvPr/>
        </p:nvGrpSpPr>
        <p:grpSpPr>
          <a:xfrm>
            <a:off x="4056046" y="1866122"/>
            <a:ext cx="3732245" cy="4837162"/>
            <a:chOff x="4056046" y="1866122"/>
            <a:chExt cx="3732245" cy="483716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1561BF8-B98E-47AB-8596-262A31E9760E}"/>
                </a:ext>
              </a:extLst>
            </p:cNvPr>
            <p:cNvGrpSpPr/>
            <p:nvPr/>
          </p:nvGrpSpPr>
          <p:grpSpPr>
            <a:xfrm>
              <a:off x="4056046" y="1866122"/>
              <a:ext cx="3732245" cy="4837162"/>
              <a:chOff x="4056046" y="1866122"/>
              <a:chExt cx="3732245" cy="4837162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9C535C2A-6498-42FF-B1EC-F7ED0A8D0F53}"/>
                  </a:ext>
                </a:extLst>
              </p:cNvPr>
              <p:cNvSpPr/>
              <p:nvPr/>
            </p:nvSpPr>
            <p:spPr>
              <a:xfrm>
                <a:off x="4056046" y="1866122"/>
                <a:ext cx="3732245" cy="4837162"/>
              </a:xfrm>
              <a:prstGeom prst="roundRect">
                <a:avLst>
                  <a:gd name="adj" fmla="val 519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90500" sx="102000" sy="102000" algn="ctr" rotWithShape="0">
                  <a:srgbClr val="3D5393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6D445799-7416-4745-9868-3D389E7F3611}"/>
                  </a:ext>
                </a:extLst>
              </p:cNvPr>
              <p:cNvSpPr/>
              <p:nvPr/>
            </p:nvSpPr>
            <p:spPr>
              <a:xfrm>
                <a:off x="4056046" y="1866122"/>
                <a:ext cx="3732245" cy="156482"/>
              </a:xfrm>
              <a:custGeom>
                <a:avLst/>
                <a:gdLst>
                  <a:gd name="connsiteX0" fmla="*/ 136861 w 3732245"/>
                  <a:gd name="connsiteY0" fmla="*/ 0 h 156482"/>
                  <a:gd name="connsiteX1" fmla="*/ 3595384 w 3732245"/>
                  <a:gd name="connsiteY1" fmla="*/ 0 h 156482"/>
                  <a:gd name="connsiteX2" fmla="*/ 3732245 w 3732245"/>
                  <a:gd name="connsiteY2" fmla="*/ 136861 h 156482"/>
                  <a:gd name="connsiteX3" fmla="*/ 3732245 w 3732245"/>
                  <a:gd name="connsiteY3" fmla="*/ 156482 h 156482"/>
                  <a:gd name="connsiteX4" fmla="*/ 0 w 3732245"/>
                  <a:gd name="connsiteY4" fmla="*/ 156482 h 156482"/>
                  <a:gd name="connsiteX5" fmla="*/ 0 w 3732245"/>
                  <a:gd name="connsiteY5" fmla="*/ 136861 h 156482"/>
                  <a:gd name="connsiteX6" fmla="*/ 136861 w 3732245"/>
                  <a:gd name="connsiteY6" fmla="*/ 0 h 156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32245" h="156482">
                    <a:moveTo>
                      <a:pt x="136861" y="0"/>
                    </a:moveTo>
                    <a:lnTo>
                      <a:pt x="3595384" y="0"/>
                    </a:lnTo>
                    <a:cubicBezTo>
                      <a:pt x="3670970" y="0"/>
                      <a:pt x="3732245" y="61275"/>
                      <a:pt x="3732245" y="136861"/>
                    </a:cubicBezTo>
                    <a:lnTo>
                      <a:pt x="3732245" y="156482"/>
                    </a:lnTo>
                    <a:lnTo>
                      <a:pt x="0" y="156482"/>
                    </a:lnTo>
                    <a:lnTo>
                      <a:pt x="0" y="136861"/>
                    </a:lnTo>
                    <a:cubicBezTo>
                      <a:pt x="0" y="61275"/>
                      <a:pt x="61275" y="0"/>
                      <a:pt x="13686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B1D39"/>
                  </a:gs>
                  <a:gs pos="77000">
                    <a:srgbClr val="A90F2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6F14D663-6A9C-4557-A45B-C4BF58598ABC}"/>
                  </a:ext>
                </a:extLst>
              </p:cNvPr>
              <p:cNvSpPr/>
              <p:nvPr/>
            </p:nvSpPr>
            <p:spPr>
              <a:xfrm>
                <a:off x="4056046" y="6214188"/>
                <a:ext cx="3732245" cy="489096"/>
              </a:xfrm>
              <a:custGeom>
                <a:avLst/>
                <a:gdLst>
                  <a:gd name="connsiteX0" fmla="*/ 0 w 3732245"/>
                  <a:gd name="connsiteY0" fmla="*/ 0 h 489096"/>
                  <a:gd name="connsiteX1" fmla="*/ 3732245 w 3732245"/>
                  <a:gd name="connsiteY1" fmla="*/ 0 h 489096"/>
                  <a:gd name="connsiteX2" fmla="*/ 3732245 w 3732245"/>
                  <a:gd name="connsiteY2" fmla="*/ 352235 h 489096"/>
                  <a:gd name="connsiteX3" fmla="*/ 3595384 w 3732245"/>
                  <a:gd name="connsiteY3" fmla="*/ 489096 h 489096"/>
                  <a:gd name="connsiteX4" fmla="*/ 136861 w 3732245"/>
                  <a:gd name="connsiteY4" fmla="*/ 489096 h 489096"/>
                  <a:gd name="connsiteX5" fmla="*/ 0 w 3732245"/>
                  <a:gd name="connsiteY5" fmla="*/ 352235 h 489096"/>
                  <a:gd name="connsiteX6" fmla="*/ 0 w 3732245"/>
                  <a:gd name="connsiteY6" fmla="*/ 0 h 489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32245" h="489096">
                    <a:moveTo>
                      <a:pt x="0" y="0"/>
                    </a:moveTo>
                    <a:lnTo>
                      <a:pt x="3732245" y="0"/>
                    </a:lnTo>
                    <a:lnTo>
                      <a:pt x="3732245" y="352235"/>
                    </a:lnTo>
                    <a:cubicBezTo>
                      <a:pt x="3732245" y="427821"/>
                      <a:pt x="3670970" y="489096"/>
                      <a:pt x="3595384" y="489096"/>
                    </a:cubicBezTo>
                    <a:lnTo>
                      <a:pt x="136861" y="489096"/>
                    </a:lnTo>
                    <a:cubicBezTo>
                      <a:pt x="61275" y="489096"/>
                      <a:pt x="0" y="427821"/>
                      <a:pt x="0" y="352235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8EAEE"/>
                  </a:gs>
                  <a:gs pos="38000">
                    <a:srgbClr val="F2F4F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805E699-98BD-4205-9499-A9D36593FE30}"/>
                </a:ext>
              </a:extLst>
            </p:cNvPr>
            <p:cNvCxnSpPr/>
            <p:nvPr/>
          </p:nvCxnSpPr>
          <p:spPr>
            <a:xfrm>
              <a:off x="4056046" y="6214188"/>
              <a:ext cx="3732245" cy="0"/>
            </a:xfrm>
            <a:prstGeom prst="line">
              <a:avLst/>
            </a:prstGeom>
            <a:ln w="12700">
              <a:solidFill>
                <a:srgbClr val="CED2D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1015258-35C3-4196-A051-A9A40FA0D4ED}"/>
              </a:ext>
            </a:extLst>
          </p:cNvPr>
          <p:cNvGrpSpPr/>
          <p:nvPr/>
        </p:nvGrpSpPr>
        <p:grpSpPr>
          <a:xfrm>
            <a:off x="7962803" y="1866122"/>
            <a:ext cx="3732245" cy="4837162"/>
            <a:chOff x="7962803" y="1866122"/>
            <a:chExt cx="3732245" cy="4837162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415F6110-4244-4035-88C5-E3CACF58A55D}"/>
                </a:ext>
              </a:extLst>
            </p:cNvPr>
            <p:cNvGrpSpPr/>
            <p:nvPr/>
          </p:nvGrpSpPr>
          <p:grpSpPr>
            <a:xfrm>
              <a:off x="7962803" y="1866122"/>
              <a:ext cx="3732245" cy="4837162"/>
              <a:chOff x="4056046" y="1866122"/>
              <a:chExt cx="3732245" cy="4837162"/>
            </a:xfrm>
          </p:grpSpPr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64DE010D-EF87-4689-973D-F9FA9CC7537B}"/>
                  </a:ext>
                </a:extLst>
              </p:cNvPr>
              <p:cNvSpPr/>
              <p:nvPr/>
            </p:nvSpPr>
            <p:spPr>
              <a:xfrm>
                <a:off x="4056046" y="1866122"/>
                <a:ext cx="3732245" cy="4837162"/>
              </a:xfrm>
              <a:prstGeom prst="roundRect">
                <a:avLst>
                  <a:gd name="adj" fmla="val 519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90500" sx="102000" sy="102000" algn="ctr" rotWithShape="0">
                  <a:srgbClr val="3D5393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4026F3D4-7C3C-4492-BA5E-7B159C8B9179}"/>
                  </a:ext>
                </a:extLst>
              </p:cNvPr>
              <p:cNvSpPr/>
              <p:nvPr/>
            </p:nvSpPr>
            <p:spPr>
              <a:xfrm>
                <a:off x="4056046" y="1866122"/>
                <a:ext cx="3732245" cy="156482"/>
              </a:xfrm>
              <a:custGeom>
                <a:avLst/>
                <a:gdLst>
                  <a:gd name="connsiteX0" fmla="*/ 136861 w 3732245"/>
                  <a:gd name="connsiteY0" fmla="*/ 0 h 156482"/>
                  <a:gd name="connsiteX1" fmla="*/ 3595384 w 3732245"/>
                  <a:gd name="connsiteY1" fmla="*/ 0 h 156482"/>
                  <a:gd name="connsiteX2" fmla="*/ 3732245 w 3732245"/>
                  <a:gd name="connsiteY2" fmla="*/ 136861 h 156482"/>
                  <a:gd name="connsiteX3" fmla="*/ 3732245 w 3732245"/>
                  <a:gd name="connsiteY3" fmla="*/ 156482 h 156482"/>
                  <a:gd name="connsiteX4" fmla="*/ 0 w 3732245"/>
                  <a:gd name="connsiteY4" fmla="*/ 156482 h 156482"/>
                  <a:gd name="connsiteX5" fmla="*/ 0 w 3732245"/>
                  <a:gd name="connsiteY5" fmla="*/ 136861 h 156482"/>
                  <a:gd name="connsiteX6" fmla="*/ 136861 w 3732245"/>
                  <a:gd name="connsiteY6" fmla="*/ 0 h 156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32245" h="156482">
                    <a:moveTo>
                      <a:pt x="136861" y="0"/>
                    </a:moveTo>
                    <a:lnTo>
                      <a:pt x="3595384" y="0"/>
                    </a:lnTo>
                    <a:cubicBezTo>
                      <a:pt x="3670970" y="0"/>
                      <a:pt x="3732245" y="61275"/>
                      <a:pt x="3732245" y="136861"/>
                    </a:cubicBezTo>
                    <a:lnTo>
                      <a:pt x="3732245" y="156482"/>
                    </a:lnTo>
                    <a:lnTo>
                      <a:pt x="0" y="156482"/>
                    </a:lnTo>
                    <a:lnTo>
                      <a:pt x="0" y="136861"/>
                    </a:lnTo>
                    <a:cubicBezTo>
                      <a:pt x="0" y="61275"/>
                      <a:pt x="61275" y="0"/>
                      <a:pt x="13686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B1D39"/>
                  </a:gs>
                  <a:gs pos="77000">
                    <a:srgbClr val="A90F2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DA0B3D3F-626E-42C3-B561-54662A841ADA}"/>
                  </a:ext>
                </a:extLst>
              </p:cNvPr>
              <p:cNvSpPr/>
              <p:nvPr/>
            </p:nvSpPr>
            <p:spPr>
              <a:xfrm>
                <a:off x="4056046" y="6214188"/>
                <a:ext cx="3732245" cy="489096"/>
              </a:xfrm>
              <a:custGeom>
                <a:avLst/>
                <a:gdLst>
                  <a:gd name="connsiteX0" fmla="*/ 0 w 3732245"/>
                  <a:gd name="connsiteY0" fmla="*/ 0 h 489096"/>
                  <a:gd name="connsiteX1" fmla="*/ 3732245 w 3732245"/>
                  <a:gd name="connsiteY1" fmla="*/ 0 h 489096"/>
                  <a:gd name="connsiteX2" fmla="*/ 3732245 w 3732245"/>
                  <a:gd name="connsiteY2" fmla="*/ 352235 h 489096"/>
                  <a:gd name="connsiteX3" fmla="*/ 3595384 w 3732245"/>
                  <a:gd name="connsiteY3" fmla="*/ 489096 h 489096"/>
                  <a:gd name="connsiteX4" fmla="*/ 136861 w 3732245"/>
                  <a:gd name="connsiteY4" fmla="*/ 489096 h 489096"/>
                  <a:gd name="connsiteX5" fmla="*/ 0 w 3732245"/>
                  <a:gd name="connsiteY5" fmla="*/ 352235 h 489096"/>
                  <a:gd name="connsiteX6" fmla="*/ 0 w 3732245"/>
                  <a:gd name="connsiteY6" fmla="*/ 0 h 489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32245" h="489096">
                    <a:moveTo>
                      <a:pt x="0" y="0"/>
                    </a:moveTo>
                    <a:lnTo>
                      <a:pt x="3732245" y="0"/>
                    </a:lnTo>
                    <a:lnTo>
                      <a:pt x="3732245" y="352235"/>
                    </a:lnTo>
                    <a:cubicBezTo>
                      <a:pt x="3732245" y="427821"/>
                      <a:pt x="3670970" y="489096"/>
                      <a:pt x="3595384" y="489096"/>
                    </a:cubicBezTo>
                    <a:lnTo>
                      <a:pt x="136861" y="489096"/>
                    </a:lnTo>
                    <a:cubicBezTo>
                      <a:pt x="61275" y="489096"/>
                      <a:pt x="0" y="427821"/>
                      <a:pt x="0" y="352235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8EAEE"/>
                  </a:gs>
                  <a:gs pos="38000">
                    <a:srgbClr val="F2F4F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AD31BF8-90B5-43AF-975A-244367C2E40F}"/>
                </a:ext>
              </a:extLst>
            </p:cNvPr>
            <p:cNvCxnSpPr/>
            <p:nvPr/>
          </p:nvCxnSpPr>
          <p:spPr>
            <a:xfrm>
              <a:off x="7962803" y="6214188"/>
              <a:ext cx="3732245" cy="0"/>
            </a:xfrm>
            <a:prstGeom prst="line">
              <a:avLst/>
            </a:prstGeom>
            <a:ln w="12700">
              <a:solidFill>
                <a:srgbClr val="CED2D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E0AA7AB-BC2B-4030-9FFE-AB98D2CB9E44}"/>
              </a:ext>
            </a:extLst>
          </p:cNvPr>
          <p:cNvGrpSpPr/>
          <p:nvPr/>
        </p:nvGrpSpPr>
        <p:grpSpPr>
          <a:xfrm>
            <a:off x="149289" y="1866122"/>
            <a:ext cx="3732245" cy="4837162"/>
            <a:chOff x="149289" y="1866122"/>
            <a:chExt cx="3732245" cy="483716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4C810E02-A25D-49D8-9A8C-56F924250ED5}"/>
                </a:ext>
              </a:extLst>
            </p:cNvPr>
            <p:cNvGrpSpPr/>
            <p:nvPr/>
          </p:nvGrpSpPr>
          <p:grpSpPr>
            <a:xfrm>
              <a:off x="149289" y="1866122"/>
              <a:ext cx="3732245" cy="4837162"/>
              <a:chOff x="4056046" y="1866122"/>
              <a:chExt cx="3732245" cy="4837162"/>
            </a:xfrm>
          </p:grpSpPr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4E654507-994E-45AE-BE2E-D6436E24385E}"/>
                  </a:ext>
                </a:extLst>
              </p:cNvPr>
              <p:cNvSpPr/>
              <p:nvPr/>
            </p:nvSpPr>
            <p:spPr>
              <a:xfrm>
                <a:off x="4056046" y="1866122"/>
                <a:ext cx="3732245" cy="4837162"/>
              </a:xfrm>
              <a:prstGeom prst="roundRect">
                <a:avLst>
                  <a:gd name="adj" fmla="val 519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90500" sx="102000" sy="102000" algn="ctr" rotWithShape="0">
                  <a:srgbClr val="3D5393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7AA2C872-C55C-458C-9488-8C152F8F62D4}"/>
                  </a:ext>
                </a:extLst>
              </p:cNvPr>
              <p:cNvSpPr/>
              <p:nvPr/>
            </p:nvSpPr>
            <p:spPr>
              <a:xfrm>
                <a:off x="4056046" y="1866122"/>
                <a:ext cx="3732245" cy="156482"/>
              </a:xfrm>
              <a:custGeom>
                <a:avLst/>
                <a:gdLst>
                  <a:gd name="connsiteX0" fmla="*/ 136861 w 3732245"/>
                  <a:gd name="connsiteY0" fmla="*/ 0 h 156482"/>
                  <a:gd name="connsiteX1" fmla="*/ 3595384 w 3732245"/>
                  <a:gd name="connsiteY1" fmla="*/ 0 h 156482"/>
                  <a:gd name="connsiteX2" fmla="*/ 3732245 w 3732245"/>
                  <a:gd name="connsiteY2" fmla="*/ 136861 h 156482"/>
                  <a:gd name="connsiteX3" fmla="*/ 3732245 w 3732245"/>
                  <a:gd name="connsiteY3" fmla="*/ 156482 h 156482"/>
                  <a:gd name="connsiteX4" fmla="*/ 0 w 3732245"/>
                  <a:gd name="connsiteY4" fmla="*/ 156482 h 156482"/>
                  <a:gd name="connsiteX5" fmla="*/ 0 w 3732245"/>
                  <a:gd name="connsiteY5" fmla="*/ 136861 h 156482"/>
                  <a:gd name="connsiteX6" fmla="*/ 136861 w 3732245"/>
                  <a:gd name="connsiteY6" fmla="*/ 0 h 156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32245" h="156482">
                    <a:moveTo>
                      <a:pt x="136861" y="0"/>
                    </a:moveTo>
                    <a:lnTo>
                      <a:pt x="3595384" y="0"/>
                    </a:lnTo>
                    <a:cubicBezTo>
                      <a:pt x="3670970" y="0"/>
                      <a:pt x="3732245" y="61275"/>
                      <a:pt x="3732245" y="136861"/>
                    </a:cubicBezTo>
                    <a:lnTo>
                      <a:pt x="3732245" y="156482"/>
                    </a:lnTo>
                    <a:lnTo>
                      <a:pt x="0" y="156482"/>
                    </a:lnTo>
                    <a:lnTo>
                      <a:pt x="0" y="136861"/>
                    </a:lnTo>
                    <a:cubicBezTo>
                      <a:pt x="0" y="61275"/>
                      <a:pt x="61275" y="0"/>
                      <a:pt x="13686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B1D39"/>
                  </a:gs>
                  <a:gs pos="77000">
                    <a:srgbClr val="A90F2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563CE6C4-BB41-43DB-8E52-F96FFCA67BEC}"/>
                  </a:ext>
                </a:extLst>
              </p:cNvPr>
              <p:cNvSpPr/>
              <p:nvPr/>
            </p:nvSpPr>
            <p:spPr>
              <a:xfrm>
                <a:off x="4056046" y="6214188"/>
                <a:ext cx="3732245" cy="489096"/>
              </a:xfrm>
              <a:custGeom>
                <a:avLst/>
                <a:gdLst>
                  <a:gd name="connsiteX0" fmla="*/ 0 w 3732245"/>
                  <a:gd name="connsiteY0" fmla="*/ 0 h 489096"/>
                  <a:gd name="connsiteX1" fmla="*/ 3732245 w 3732245"/>
                  <a:gd name="connsiteY1" fmla="*/ 0 h 489096"/>
                  <a:gd name="connsiteX2" fmla="*/ 3732245 w 3732245"/>
                  <a:gd name="connsiteY2" fmla="*/ 352235 h 489096"/>
                  <a:gd name="connsiteX3" fmla="*/ 3595384 w 3732245"/>
                  <a:gd name="connsiteY3" fmla="*/ 489096 h 489096"/>
                  <a:gd name="connsiteX4" fmla="*/ 136861 w 3732245"/>
                  <a:gd name="connsiteY4" fmla="*/ 489096 h 489096"/>
                  <a:gd name="connsiteX5" fmla="*/ 0 w 3732245"/>
                  <a:gd name="connsiteY5" fmla="*/ 352235 h 489096"/>
                  <a:gd name="connsiteX6" fmla="*/ 0 w 3732245"/>
                  <a:gd name="connsiteY6" fmla="*/ 0 h 489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32245" h="489096">
                    <a:moveTo>
                      <a:pt x="0" y="0"/>
                    </a:moveTo>
                    <a:lnTo>
                      <a:pt x="3732245" y="0"/>
                    </a:lnTo>
                    <a:lnTo>
                      <a:pt x="3732245" y="352235"/>
                    </a:lnTo>
                    <a:cubicBezTo>
                      <a:pt x="3732245" y="427821"/>
                      <a:pt x="3670970" y="489096"/>
                      <a:pt x="3595384" y="489096"/>
                    </a:cubicBezTo>
                    <a:lnTo>
                      <a:pt x="136861" y="489096"/>
                    </a:lnTo>
                    <a:cubicBezTo>
                      <a:pt x="61275" y="489096"/>
                      <a:pt x="0" y="427821"/>
                      <a:pt x="0" y="352235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8EAEE"/>
                  </a:gs>
                  <a:gs pos="38000">
                    <a:srgbClr val="F2F4F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E9C3F0A-7576-42DD-976F-063389C84377}"/>
                </a:ext>
              </a:extLst>
            </p:cNvPr>
            <p:cNvCxnSpPr/>
            <p:nvPr/>
          </p:nvCxnSpPr>
          <p:spPr>
            <a:xfrm>
              <a:off x="149289" y="6214188"/>
              <a:ext cx="3732245" cy="0"/>
            </a:xfrm>
            <a:prstGeom prst="line">
              <a:avLst/>
            </a:prstGeom>
            <a:ln w="12700">
              <a:solidFill>
                <a:srgbClr val="CED2D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53FD1852-15DD-4A7D-AC91-CE10224737AB}"/>
              </a:ext>
            </a:extLst>
          </p:cNvPr>
          <p:cNvGrpSpPr/>
          <p:nvPr/>
        </p:nvGrpSpPr>
        <p:grpSpPr>
          <a:xfrm>
            <a:off x="0" y="6858000"/>
            <a:ext cx="11844338" cy="306388"/>
            <a:chOff x="0" y="6858000"/>
            <a:chExt cx="11844338" cy="306388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64D4B79-3657-4DDD-94A7-201B93DA7EB4}"/>
                </a:ext>
              </a:extLst>
            </p:cNvPr>
            <p:cNvSpPr/>
            <p:nvPr/>
          </p:nvSpPr>
          <p:spPr>
            <a:xfrm>
              <a:off x="0" y="6858000"/>
              <a:ext cx="11844338" cy="306388"/>
            </a:xfrm>
            <a:prstGeom prst="rect">
              <a:avLst/>
            </a:prstGeom>
            <a:solidFill>
              <a:srgbClr val="EB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0EF99F5-B369-4F6A-93D6-795D51711ADA}"/>
                </a:ext>
              </a:extLst>
            </p:cNvPr>
            <p:cNvCxnSpPr/>
            <p:nvPr/>
          </p:nvCxnSpPr>
          <p:spPr>
            <a:xfrm>
              <a:off x="0" y="6858000"/>
              <a:ext cx="1184433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26774DD9-5C41-4F29-8E2C-F542600EDBFF}"/>
              </a:ext>
            </a:extLst>
          </p:cNvPr>
          <p:cNvGrpSpPr/>
          <p:nvPr/>
        </p:nvGrpSpPr>
        <p:grpSpPr>
          <a:xfrm>
            <a:off x="332486" y="47555"/>
            <a:ext cx="2386102" cy="295466"/>
            <a:chOff x="332486" y="47555"/>
            <a:chExt cx="2386102" cy="295466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25BF991-92E3-440D-9404-257A7C8B6EBD}"/>
                </a:ext>
              </a:extLst>
            </p:cNvPr>
            <p:cNvSpPr txBox="1"/>
            <p:nvPr/>
          </p:nvSpPr>
          <p:spPr>
            <a:xfrm>
              <a:off x="332486" y="47555"/>
              <a:ext cx="2386102" cy="2954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320" dirty="0">
                  <a:solidFill>
                    <a:schemeClr val="bg1"/>
                  </a:solidFill>
                  <a:latin typeface="Segoe "/>
                  <a:cs typeface="Segoe UI Semibold" panose="020B0702040204020203" pitchFamily="34" charset="0"/>
                </a:rPr>
                <a:t>Microsoft     Skateboard Store</a:t>
              </a:r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1ADD1F15-5010-4E80-BC27-1DBD568F686F}"/>
                </a:ext>
              </a:extLst>
            </p:cNvPr>
            <p:cNvCxnSpPr>
              <a:cxnSpLocks/>
            </p:cNvCxnSpPr>
            <p:nvPr/>
          </p:nvCxnSpPr>
          <p:spPr>
            <a:xfrm>
              <a:off x="1240972" y="108860"/>
              <a:ext cx="0" cy="1797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81351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12D2FF7-2020-45BA-B289-2DD0097CD331}"/>
              </a:ext>
            </a:extLst>
          </p:cNvPr>
          <p:cNvSpPr/>
          <p:nvPr/>
        </p:nvSpPr>
        <p:spPr>
          <a:xfrm>
            <a:off x="0" y="0"/>
            <a:ext cx="11844338" cy="7164388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D095E0-AFB2-406D-BDC7-BF221D1136DD}"/>
              </a:ext>
            </a:extLst>
          </p:cNvPr>
          <p:cNvSpPr/>
          <p:nvPr/>
        </p:nvSpPr>
        <p:spPr>
          <a:xfrm>
            <a:off x="0" y="1"/>
            <a:ext cx="11844338" cy="2640562"/>
          </a:xfrm>
          <a:prstGeom prst="rect">
            <a:avLst/>
          </a:prstGeom>
          <a:gradFill>
            <a:gsLst>
              <a:gs pos="0">
                <a:srgbClr val="1C306A"/>
              </a:gs>
              <a:gs pos="80000">
                <a:srgbClr val="0E1D3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9568A8-44A7-417D-AA0D-A366B66975D9}"/>
              </a:ext>
            </a:extLst>
          </p:cNvPr>
          <p:cNvSpPr/>
          <p:nvPr/>
        </p:nvSpPr>
        <p:spPr>
          <a:xfrm>
            <a:off x="-1" y="0"/>
            <a:ext cx="11844337" cy="396656"/>
          </a:xfrm>
          <a:prstGeom prst="rect">
            <a:avLst/>
          </a:prstGeom>
          <a:solidFill>
            <a:srgbClr val="06183E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921BEDF-EBAB-4EF1-81DC-A50D124A4128}"/>
              </a:ext>
            </a:extLst>
          </p:cNvPr>
          <p:cNvCxnSpPr/>
          <p:nvPr/>
        </p:nvCxnSpPr>
        <p:spPr>
          <a:xfrm>
            <a:off x="0" y="401216"/>
            <a:ext cx="11844338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C5098">
                    <a:alpha val="35000"/>
                  </a:srgbClr>
                </a:gs>
                <a:gs pos="50000">
                  <a:srgbClr val="40B9FF"/>
                </a:gs>
                <a:gs pos="30000">
                  <a:srgbClr val="3C5098"/>
                </a:gs>
                <a:gs pos="70000">
                  <a:srgbClr val="3C5098"/>
                </a:gs>
                <a:gs pos="100000">
                  <a:srgbClr val="3C5098">
                    <a:alpha val="3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E93BA5D-E7D1-4F2D-B8CE-08591909585C}"/>
              </a:ext>
            </a:extLst>
          </p:cNvPr>
          <p:cNvCxnSpPr>
            <a:cxnSpLocks/>
          </p:cNvCxnSpPr>
          <p:nvPr/>
        </p:nvCxnSpPr>
        <p:spPr>
          <a:xfrm>
            <a:off x="-10886" y="2640563"/>
            <a:ext cx="118552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11BED50-3811-4417-8910-9A8875FB643B}"/>
              </a:ext>
            </a:extLst>
          </p:cNvPr>
          <p:cNvGrpSpPr/>
          <p:nvPr/>
        </p:nvGrpSpPr>
        <p:grpSpPr>
          <a:xfrm>
            <a:off x="7158087" y="565327"/>
            <a:ext cx="2181226" cy="1143466"/>
            <a:chOff x="4591098" y="541176"/>
            <a:chExt cx="2181226" cy="1173323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22B1728A-EE25-41F1-854E-4896B359E342}"/>
                </a:ext>
              </a:extLst>
            </p:cNvPr>
            <p:cNvSpPr/>
            <p:nvPr/>
          </p:nvSpPr>
          <p:spPr>
            <a:xfrm>
              <a:off x="4591099" y="541176"/>
              <a:ext cx="2181225" cy="1173323"/>
            </a:xfrm>
            <a:prstGeom prst="roundRect">
              <a:avLst>
                <a:gd name="adj" fmla="val 13311"/>
              </a:avLst>
            </a:prstGeom>
            <a:gradFill>
              <a:gsLst>
                <a:gs pos="0">
                  <a:srgbClr val="324E90">
                    <a:alpha val="26000"/>
                  </a:srgbClr>
                </a:gs>
                <a:gs pos="100000">
                  <a:srgbClr val="324E90">
                    <a:alpha val="36000"/>
                  </a:srgbClr>
                </a:gs>
              </a:gsLst>
              <a:lin ang="5400000" scaled="1"/>
            </a:gradFill>
            <a:ln w="19050">
              <a:gradFill>
                <a:gsLst>
                  <a:gs pos="0">
                    <a:srgbClr val="3EB2F9">
                      <a:lumMod val="100000"/>
                      <a:alpha val="20000"/>
                    </a:srgbClr>
                  </a:gs>
                  <a:gs pos="100000">
                    <a:srgbClr val="324E90">
                      <a:alpha val="10000"/>
                    </a:srgb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EAFAB462-8B75-47CF-A6DB-E0554A9E699E}"/>
                </a:ext>
              </a:extLst>
            </p:cNvPr>
            <p:cNvSpPr/>
            <p:nvPr/>
          </p:nvSpPr>
          <p:spPr>
            <a:xfrm>
              <a:off x="4591098" y="541176"/>
              <a:ext cx="2181225" cy="1173323"/>
            </a:xfrm>
            <a:prstGeom prst="roundRect">
              <a:avLst>
                <a:gd name="adj" fmla="val 13311"/>
              </a:avLst>
            </a:prstGeom>
            <a:gradFill>
              <a:gsLst>
                <a:gs pos="0">
                  <a:srgbClr val="324E90">
                    <a:alpha val="26000"/>
                  </a:srgbClr>
                </a:gs>
                <a:gs pos="100000">
                  <a:srgbClr val="324E90">
                    <a:alpha val="36000"/>
                  </a:srgbClr>
                </a:gs>
              </a:gsLst>
              <a:lin ang="5400000" scaled="1"/>
            </a:gradFill>
            <a:ln w="19050">
              <a:gradFill>
                <a:gsLst>
                  <a:gs pos="0">
                    <a:srgbClr val="3EB2F9">
                      <a:lumMod val="100000"/>
                      <a:alpha val="20000"/>
                    </a:srgbClr>
                  </a:gs>
                  <a:gs pos="100000">
                    <a:srgbClr val="324E90">
                      <a:alpha val="10000"/>
                    </a:srgb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 dirty="0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1A7B203-F2B8-4430-A0E8-7E2C7618EA6D}"/>
              </a:ext>
            </a:extLst>
          </p:cNvPr>
          <p:cNvGrpSpPr/>
          <p:nvPr/>
        </p:nvGrpSpPr>
        <p:grpSpPr>
          <a:xfrm>
            <a:off x="9513821" y="565327"/>
            <a:ext cx="2181226" cy="1143466"/>
            <a:chOff x="4591098" y="541176"/>
            <a:chExt cx="2181226" cy="1173323"/>
          </a:xfrm>
        </p:grpSpPr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6FA85A06-9F65-4EEB-A3DF-E4AF1E4988B7}"/>
                </a:ext>
              </a:extLst>
            </p:cNvPr>
            <p:cNvSpPr/>
            <p:nvPr/>
          </p:nvSpPr>
          <p:spPr>
            <a:xfrm>
              <a:off x="4591099" y="541176"/>
              <a:ext cx="2181225" cy="1173323"/>
            </a:xfrm>
            <a:prstGeom prst="roundRect">
              <a:avLst>
                <a:gd name="adj" fmla="val 13311"/>
              </a:avLst>
            </a:prstGeom>
            <a:gradFill>
              <a:gsLst>
                <a:gs pos="0">
                  <a:srgbClr val="324E90">
                    <a:alpha val="26000"/>
                  </a:srgbClr>
                </a:gs>
                <a:gs pos="100000">
                  <a:srgbClr val="324E90">
                    <a:alpha val="36000"/>
                  </a:srgbClr>
                </a:gs>
              </a:gsLst>
              <a:lin ang="5400000" scaled="1"/>
            </a:gradFill>
            <a:ln w="19050">
              <a:gradFill>
                <a:gsLst>
                  <a:gs pos="0">
                    <a:srgbClr val="3EB2F9">
                      <a:lumMod val="100000"/>
                      <a:alpha val="20000"/>
                    </a:srgbClr>
                  </a:gs>
                  <a:gs pos="100000">
                    <a:srgbClr val="324E90">
                      <a:alpha val="10000"/>
                    </a:srgb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/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F0C088B3-2AAB-4C1D-93EC-9635E0A2764D}"/>
                </a:ext>
              </a:extLst>
            </p:cNvPr>
            <p:cNvSpPr/>
            <p:nvPr/>
          </p:nvSpPr>
          <p:spPr>
            <a:xfrm>
              <a:off x="4591098" y="541176"/>
              <a:ext cx="2181225" cy="1173323"/>
            </a:xfrm>
            <a:prstGeom prst="roundRect">
              <a:avLst>
                <a:gd name="adj" fmla="val 13311"/>
              </a:avLst>
            </a:prstGeom>
            <a:gradFill>
              <a:gsLst>
                <a:gs pos="0">
                  <a:srgbClr val="324E90">
                    <a:alpha val="26000"/>
                  </a:srgbClr>
                </a:gs>
                <a:gs pos="100000">
                  <a:srgbClr val="324E90">
                    <a:alpha val="36000"/>
                  </a:srgbClr>
                </a:gs>
              </a:gsLst>
              <a:lin ang="5400000" scaled="1"/>
            </a:gradFill>
            <a:ln w="19050">
              <a:gradFill>
                <a:gsLst>
                  <a:gs pos="0">
                    <a:srgbClr val="3EB2F9">
                      <a:lumMod val="100000"/>
                      <a:alpha val="20000"/>
                    </a:srgbClr>
                  </a:gs>
                  <a:gs pos="100000">
                    <a:srgbClr val="324E90">
                      <a:alpha val="10000"/>
                    </a:srgb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 dirty="0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102445F3-2ADC-4040-AD7D-9F1D58D9B778}"/>
              </a:ext>
            </a:extLst>
          </p:cNvPr>
          <p:cNvSpPr/>
          <p:nvPr/>
        </p:nvSpPr>
        <p:spPr>
          <a:xfrm>
            <a:off x="1499459" y="-2156682"/>
            <a:ext cx="8845420" cy="5150288"/>
          </a:xfrm>
          <a:prstGeom prst="ellipse">
            <a:avLst/>
          </a:prstGeom>
          <a:gradFill flip="none" rotWithShape="1">
            <a:gsLst>
              <a:gs pos="0">
                <a:srgbClr val="71A4FF">
                  <a:alpha val="66000"/>
                </a:srgbClr>
              </a:gs>
              <a:gs pos="51000">
                <a:srgbClr val="1C306A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C3C297-741F-4EE9-9535-F969FE1CD0D3}"/>
              </a:ext>
            </a:extLst>
          </p:cNvPr>
          <p:cNvSpPr/>
          <p:nvPr/>
        </p:nvSpPr>
        <p:spPr>
          <a:xfrm>
            <a:off x="0" y="2640564"/>
            <a:ext cx="11844338" cy="4523824"/>
          </a:xfrm>
          <a:prstGeom prst="rect">
            <a:avLst/>
          </a:prstGeom>
          <a:solidFill>
            <a:srgbClr val="DFD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9BE577B-B919-4F92-AC2B-0293F20F641E}"/>
              </a:ext>
            </a:extLst>
          </p:cNvPr>
          <p:cNvGrpSpPr/>
          <p:nvPr/>
        </p:nvGrpSpPr>
        <p:grpSpPr>
          <a:xfrm>
            <a:off x="4056046" y="1866122"/>
            <a:ext cx="3732245" cy="4837162"/>
            <a:chOff x="4056046" y="1866122"/>
            <a:chExt cx="3732245" cy="483716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1561BF8-B98E-47AB-8596-262A31E9760E}"/>
                </a:ext>
              </a:extLst>
            </p:cNvPr>
            <p:cNvGrpSpPr/>
            <p:nvPr/>
          </p:nvGrpSpPr>
          <p:grpSpPr>
            <a:xfrm>
              <a:off x="4056046" y="1866122"/>
              <a:ext cx="3732245" cy="4837162"/>
              <a:chOff x="4056046" y="1866122"/>
              <a:chExt cx="3732245" cy="4837162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9C535C2A-6498-42FF-B1EC-F7ED0A8D0F53}"/>
                  </a:ext>
                </a:extLst>
              </p:cNvPr>
              <p:cNvSpPr/>
              <p:nvPr/>
            </p:nvSpPr>
            <p:spPr>
              <a:xfrm>
                <a:off x="4056046" y="1866122"/>
                <a:ext cx="3732245" cy="4837162"/>
              </a:xfrm>
              <a:prstGeom prst="roundRect">
                <a:avLst>
                  <a:gd name="adj" fmla="val 519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90500" sx="102000" sy="102000" algn="ctr" rotWithShape="0">
                  <a:srgbClr val="3D5393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6D445799-7416-4745-9868-3D389E7F3611}"/>
                  </a:ext>
                </a:extLst>
              </p:cNvPr>
              <p:cNvSpPr/>
              <p:nvPr/>
            </p:nvSpPr>
            <p:spPr>
              <a:xfrm>
                <a:off x="4056046" y="1866122"/>
                <a:ext cx="3732245" cy="156482"/>
              </a:xfrm>
              <a:custGeom>
                <a:avLst/>
                <a:gdLst>
                  <a:gd name="connsiteX0" fmla="*/ 136861 w 3732245"/>
                  <a:gd name="connsiteY0" fmla="*/ 0 h 156482"/>
                  <a:gd name="connsiteX1" fmla="*/ 3595384 w 3732245"/>
                  <a:gd name="connsiteY1" fmla="*/ 0 h 156482"/>
                  <a:gd name="connsiteX2" fmla="*/ 3732245 w 3732245"/>
                  <a:gd name="connsiteY2" fmla="*/ 136861 h 156482"/>
                  <a:gd name="connsiteX3" fmla="*/ 3732245 w 3732245"/>
                  <a:gd name="connsiteY3" fmla="*/ 156482 h 156482"/>
                  <a:gd name="connsiteX4" fmla="*/ 0 w 3732245"/>
                  <a:gd name="connsiteY4" fmla="*/ 156482 h 156482"/>
                  <a:gd name="connsiteX5" fmla="*/ 0 w 3732245"/>
                  <a:gd name="connsiteY5" fmla="*/ 136861 h 156482"/>
                  <a:gd name="connsiteX6" fmla="*/ 136861 w 3732245"/>
                  <a:gd name="connsiteY6" fmla="*/ 0 h 156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32245" h="156482">
                    <a:moveTo>
                      <a:pt x="136861" y="0"/>
                    </a:moveTo>
                    <a:lnTo>
                      <a:pt x="3595384" y="0"/>
                    </a:lnTo>
                    <a:cubicBezTo>
                      <a:pt x="3670970" y="0"/>
                      <a:pt x="3732245" y="61275"/>
                      <a:pt x="3732245" y="136861"/>
                    </a:cubicBezTo>
                    <a:lnTo>
                      <a:pt x="3732245" y="156482"/>
                    </a:lnTo>
                    <a:lnTo>
                      <a:pt x="0" y="156482"/>
                    </a:lnTo>
                    <a:lnTo>
                      <a:pt x="0" y="136861"/>
                    </a:lnTo>
                    <a:cubicBezTo>
                      <a:pt x="0" y="61275"/>
                      <a:pt x="61275" y="0"/>
                      <a:pt x="13686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8861C7"/>
                  </a:gs>
                  <a:gs pos="77000">
                    <a:srgbClr val="664B9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6F14D663-6A9C-4557-A45B-C4BF58598ABC}"/>
                  </a:ext>
                </a:extLst>
              </p:cNvPr>
              <p:cNvSpPr/>
              <p:nvPr/>
            </p:nvSpPr>
            <p:spPr>
              <a:xfrm>
                <a:off x="4056046" y="6214188"/>
                <a:ext cx="3732245" cy="489096"/>
              </a:xfrm>
              <a:custGeom>
                <a:avLst/>
                <a:gdLst>
                  <a:gd name="connsiteX0" fmla="*/ 0 w 3732245"/>
                  <a:gd name="connsiteY0" fmla="*/ 0 h 489096"/>
                  <a:gd name="connsiteX1" fmla="*/ 3732245 w 3732245"/>
                  <a:gd name="connsiteY1" fmla="*/ 0 h 489096"/>
                  <a:gd name="connsiteX2" fmla="*/ 3732245 w 3732245"/>
                  <a:gd name="connsiteY2" fmla="*/ 352235 h 489096"/>
                  <a:gd name="connsiteX3" fmla="*/ 3595384 w 3732245"/>
                  <a:gd name="connsiteY3" fmla="*/ 489096 h 489096"/>
                  <a:gd name="connsiteX4" fmla="*/ 136861 w 3732245"/>
                  <a:gd name="connsiteY4" fmla="*/ 489096 h 489096"/>
                  <a:gd name="connsiteX5" fmla="*/ 0 w 3732245"/>
                  <a:gd name="connsiteY5" fmla="*/ 352235 h 489096"/>
                  <a:gd name="connsiteX6" fmla="*/ 0 w 3732245"/>
                  <a:gd name="connsiteY6" fmla="*/ 0 h 489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32245" h="489096">
                    <a:moveTo>
                      <a:pt x="0" y="0"/>
                    </a:moveTo>
                    <a:lnTo>
                      <a:pt x="3732245" y="0"/>
                    </a:lnTo>
                    <a:lnTo>
                      <a:pt x="3732245" y="352235"/>
                    </a:lnTo>
                    <a:cubicBezTo>
                      <a:pt x="3732245" y="427821"/>
                      <a:pt x="3670970" y="489096"/>
                      <a:pt x="3595384" y="489096"/>
                    </a:cubicBezTo>
                    <a:lnTo>
                      <a:pt x="136861" y="489096"/>
                    </a:lnTo>
                    <a:cubicBezTo>
                      <a:pt x="61275" y="489096"/>
                      <a:pt x="0" y="427821"/>
                      <a:pt x="0" y="352235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8EAEE"/>
                  </a:gs>
                  <a:gs pos="38000">
                    <a:srgbClr val="F2F4F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805E699-98BD-4205-9499-A9D36593FE30}"/>
                </a:ext>
              </a:extLst>
            </p:cNvPr>
            <p:cNvCxnSpPr/>
            <p:nvPr/>
          </p:nvCxnSpPr>
          <p:spPr>
            <a:xfrm>
              <a:off x="4056046" y="6214188"/>
              <a:ext cx="3732245" cy="0"/>
            </a:xfrm>
            <a:prstGeom prst="line">
              <a:avLst/>
            </a:prstGeom>
            <a:ln w="12700">
              <a:solidFill>
                <a:srgbClr val="CED2D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1015258-35C3-4196-A051-A9A40FA0D4ED}"/>
              </a:ext>
            </a:extLst>
          </p:cNvPr>
          <p:cNvGrpSpPr/>
          <p:nvPr/>
        </p:nvGrpSpPr>
        <p:grpSpPr>
          <a:xfrm>
            <a:off x="7962803" y="1866122"/>
            <a:ext cx="3732245" cy="4837162"/>
            <a:chOff x="7962803" y="1866122"/>
            <a:chExt cx="3732245" cy="4837162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415F6110-4244-4035-88C5-E3CACF58A55D}"/>
                </a:ext>
              </a:extLst>
            </p:cNvPr>
            <p:cNvGrpSpPr/>
            <p:nvPr/>
          </p:nvGrpSpPr>
          <p:grpSpPr>
            <a:xfrm>
              <a:off x="7962803" y="1866122"/>
              <a:ext cx="3732245" cy="4837162"/>
              <a:chOff x="4056046" y="1866122"/>
              <a:chExt cx="3732245" cy="4837162"/>
            </a:xfrm>
          </p:grpSpPr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64DE010D-EF87-4689-973D-F9FA9CC7537B}"/>
                  </a:ext>
                </a:extLst>
              </p:cNvPr>
              <p:cNvSpPr/>
              <p:nvPr/>
            </p:nvSpPr>
            <p:spPr>
              <a:xfrm>
                <a:off x="4056046" y="1866122"/>
                <a:ext cx="3732245" cy="4837162"/>
              </a:xfrm>
              <a:prstGeom prst="roundRect">
                <a:avLst>
                  <a:gd name="adj" fmla="val 519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90500" sx="102000" sy="102000" algn="ctr" rotWithShape="0">
                  <a:srgbClr val="3D5393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4026F3D4-7C3C-4492-BA5E-7B159C8B9179}"/>
                  </a:ext>
                </a:extLst>
              </p:cNvPr>
              <p:cNvSpPr/>
              <p:nvPr/>
            </p:nvSpPr>
            <p:spPr>
              <a:xfrm>
                <a:off x="4056046" y="1866122"/>
                <a:ext cx="3732245" cy="156482"/>
              </a:xfrm>
              <a:custGeom>
                <a:avLst/>
                <a:gdLst>
                  <a:gd name="connsiteX0" fmla="*/ 136861 w 3732245"/>
                  <a:gd name="connsiteY0" fmla="*/ 0 h 156482"/>
                  <a:gd name="connsiteX1" fmla="*/ 3595384 w 3732245"/>
                  <a:gd name="connsiteY1" fmla="*/ 0 h 156482"/>
                  <a:gd name="connsiteX2" fmla="*/ 3732245 w 3732245"/>
                  <a:gd name="connsiteY2" fmla="*/ 136861 h 156482"/>
                  <a:gd name="connsiteX3" fmla="*/ 3732245 w 3732245"/>
                  <a:gd name="connsiteY3" fmla="*/ 156482 h 156482"/>
                  <a:gd name="connsiteX4" fmla="*/ 0 w 3732245"/>
                  <a:gd name="connsiteY4" fmla="*/ 156482 h 156482"/>
                  <a:gd name="connsiteX5" fmla="*/ 0 w 3732245"/>
                  <a:gd name="connsiteY5" fmla="*/ 136861 h 156482"/>
                  <a:gd name="connsiteX6" fmla="*/ 136861 w 3732245"/>
                  <a:gd name="connsiteY6" fmla="*/ 0 h 156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32245" h="156482">
                    <a:moveTo>
                      <a:pt x="136861" y="0"/>
                    </a:moveTo>
                    <a:lnTo>
                      <a:pt x="3595384" y="0"/>
                    </a:lnTo>
                    <a:cubicBezTo>
                      <a:pt x="3670970" y="0"/>
                      <a:pt x="3732245" y="61275"/>
                      <a:pt x="3732245" y="136861"/>
                    </a:cubicBezTo>
                    <a:lnTo>
                      <a:pt x="3732245" y="156482"/>
                    </a:lnTo>
                    <a:lnTo>
                      <a:pt x="0" y="156482"/>
                    </a:lnTo>
                    <a:lnTo>
                      <a:pt x="0" y="136861"/>
                    </a:lnTo>
                    <a:cubicBezTo>
                      <a:pt x="0" y="61275"/>
                      <a:pt x="61275" y="0"/>
                      <a:pt x="13686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8861C7"/>
                  </a:gs>
                  <a:gs pos="77000">
                    <a:srgbClr val="664B9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DA0B3D3F-626E-42C3-B561-54662A841ADA}"/>
                  </a:ext>
                </a:extLst>
              </p:cNvPr>
              <p:cNvSpPr/>
              <p:nvPr/>
            </p:nvSpPr>
            <p:spPr>
              <a:xfrm>
                <a:off x="4056046" y="6214188"/>
                <a:ext cx="3732245" cy="489096"/>
              </a:xfrm>
              <a:custGeom>
                <a:avLst/>
                <a:gdLst>
                  <a:gd name="connsiteX0" fmla="*/ 0 w 3732245"/>
                  <a:gd name="connsiteY0" fmla="*/ 0 h 489096"/>
                  <a:gd name="connsiteX1" fmla="*/ 3732245 w 3732245"/>
                  <a:gd name="connsiteY1" fmla="*/ 0 h 489096"/>
                  <a:gd name="connsiteX2" fmla="*/ 3732245 w 3732245"/>
                  <a:gd name="connsiteY2" fmla="*/ 352235 h 489096"/>
                  <a:gd name="connsiteX3" fmla="*/ 3595384 w 3732245"/>
                  <a:gd name="connsiteY3" fmla="*/ 489096 h 489096"/>
                  <a:gd name="connsiteX4" fmla="*/ 136861 w 3732245"/>
                  <a:gd name="connsiteY4" fmla="*/ 489096 h 489096"/>
                  <a:gd name="connsiteX5" fmla="*/ 0 w 3732245"/>
                  <a:gd name="connsiteY5" fmla="*/ 352235 h 489096"/>
                  <a:gd name="connsiteX6" fmla="*/ 0 w 3732245"/>
                  <a:gd name="connsiteY6" fmla="*/ 0 h 489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32245" h="489096">
                    <a:moveTo>
                      <a:pt x="0" y="0"/>
                    </a:moveTo>
                    <a:lnTo>
                      <a:pt x="3732245" y="0"/>
                    </a:lnTo>
                    <a:lnTo>
                      <a:pt x="3732245" y="352235"/>
                    </a:lnTo>
                    <a:cubicBezTo>
                      <a:pt x="3732245" y="427821"/>
                      <a:pt x="3670970" y="489096"/>
                      <a:pt x="3595384" y="489096"/>
                    </a:cubicBezTo>
                    <a:lnTo>
                      <a:pt x="136861" y="489096"/>
                    </a:lnTo>
                    <a:cubicBezTo>
                      <a:pt x="61275" y="489096"/>
                      <a:pt x="0" y="427821"/>
                      <a:pt x="0" y="352235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8EAEE"/>
                  </a:gs>
                  <a:gs pos="38000">
                    <a:srgbClr val="F2F4F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AD31BF8-90B5-43AF-975A-244367C2E40F}"/>
                </a:ext>
              </a:extLst>
            </p:cNvPr>
            <p:cNvCxnSpPr/>
            <p:nvPr/>
          </p:nvCxnSpPr>
          <p:spPr>
            <a:xfrm>
              <a:off x="7962803" y="6214188"/>
              <a:ext cx="3732245" cy="0"/>
            </a:xfrm>
            <a:prstGeom prst="line">
              <a:avLst/>
            </a:prstGeom>
            <a:ln w="12700">
              <a:solidFill>
                <a:srgbClr val="CED2D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53FD1852-15DD-4A7D-AC91-CE10224737AB}"/>
              </a:ext>
            </a:extLst>
          </p:cNvPr>
          <p:cNvGrpSpPr/>
          <p:nvPr/>
        </p:nvGrpSpPr>
        <p:grpSpPr>
          <a:xfrm>
            <a:off x="0" y="6858000"/>
            <a:ext cx="11844338" cy="306388"/>
            <a:chOff x="0" y="6858000"/>
            <a:chExt cx="11844338" cy="306388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64D4B79-3657-4DDD-94A7-201B93DA7EB4}"/>
                </a:ext>
              </a:extLst>
            </p:cNvPr>
            <p:cNvSpPr/>
            <p:nvPr/>
          </p:nvSpPr>
          <p:spPr>
            <a:xfrm>
              <a:off x="0" y="6858000"/>
              <a:ext cx="11844338" cy="306388"/>
            </a:xfrm>
            <a:prstGeom prst="rect">
              <a:avLst/>
            </a:prstGeom>
            <a:solidFill>
              <a:srgbClr val="EB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0EF99F5-B369-4F6A-93D6-795D51711ADA}"/>
                </a:ext>
              </a:extLst>
            </p:cNvPr>
            <p:cNvCxnSpPr/>
            <p:nvPr/>
          </p:nvCxnSpPr>
          <p:spPr>
            <a:xfrm>
              <a:off x="0" y="6858000"/>
              <a:ext cx="1184433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26774DD9-5C41-4F29-8E2C-F542600EDBFF}"/>
              </a:ext>
            </a:extLst>
          </p:cNvPr>
          <p:cNvGrpSpPr/>
          <p:nvPr/>
        </p:nvGrpSpPr>
        <p:grpSpPr>
          <a:xfrm>
            <a:off x="332486" y="47555"/>
            <a:ext cx="2386102" cy="295466"/>
            <a:chOff x="332486" y="47555"/>
            <a:chExt cx="2386102" cy="295466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25BF991-92E3-440D-9404-257A7C8B6EBD}"/>
                </a:ext>
              </a:extLst>
            </p:cNvPr>
            <p:cNvSpPr txBox="1"/>
            <p:nvPr/>
          </p:nvSpPr>
          <p:spPr>
            <a:xfrm>
              <a:off x="332486" y="47555"/>
              <a:ext cx="2386102" cy="2954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320" dirty="0">
                  <a:solidFill>
                    <a:schemeClr val="bg1"/>
                  </a:solidFill>
                  <a:latin typeface="Segoe "/>
                  <a:cs typeface="Segoe UI Semibold" panose="020B0702040204020203" pitchFamily="34" charset="0"/>
                </a:rPr>
                <a:t>Microsoft     Skateboard Store</a:t>
              </a:r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1ADD1F15-5010-4E80-BC27-1DBD568F686F}"/>
                </a:ext>
              </a:extLst>
            </p:cNvPr>
            <p:cNvCxnSpPr>
              <a:cxnSpLocks/>
            </p:cNvCxnSpPr>
            <p:nvPr/>
          </p:nvCxnSpPr>
          <p:spPr>
            <a:xfrm>
              <a:off x="1240972" y="108860"/>
              <a:ext cx="0" cy="1797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06B7721-8D0C-486B-92B3-2789BC52846A}"/>
              </a:ext>
            </a:extLst>
          </p:cNvPr>
          <p:cNvGrpSpPr/>
          <p:nvPr/>
        </p:nvGrpSpPr>
        <p:grpSpPr>
          <a:xfrm>
            <a:off x="149288" y="558546"/>
            <a:ext cx="3732246" cy="6144738"/>
            <a:chOff x="149288" y="558546"/>
            <a:chExt cx="3732246" cy="6144738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4C810E02-A25D-49D8-9A8C-56F924250ED5}"/>
                </a:ext>
              </a:extLst>
            </p:cNvPr>
            <p:cNvGrpSpPr/>
            <p:nvPr/>
          </p:nvGrpSpPr>
          <p:grpSpPr>
            <a:xfrm>
              <a:off x="149289" y="558546"/>
              <a:ext cx="3732245" cy="6144738"/>
              <a:chOff x="4056046" y="558546"/>
              <a:chExt cx="3732245" cy="6144738"/>
            </a:xfrm>
          </p:grpSpPr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4E654507-994E-45AE-BE2E-D6436E24385E}"/>
                  </a:ext>
                </a:extLst>
              </p:cNvPr>
              <p:cNvSpPr/>
              <p:nvPr/>
            </p:nvSpPr>
            <p:spPr>
              <a:xfrm>
                <a:off x="4056046" y="558546"/>
                <a:ext cx="3732245" cy="6144738"/>
              </a:xfrm>
              <a:prstGeom prst="roundRect">
                <a:avLst>
                  <a:gd name="adj" fmla="val 519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90500" sx="102000" sy="102000" algn="ctr" rotWithShape="0">
                  <a:srgbClr val="3D5393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7AA2C872-C55C-458C-9488-8C152F8F62D4}"/>
                  </a:ext>
                </a:extLst>
              </p:cNvPr>
              <p:cNvSpPr/>
              <p:nvPr/>
            </p:nvSpPr>
            <p:spPr>
              <a:xfrm>
                <a:off x="4056046" y="558546"/>
                <a:ext cx="3732245" cy="156482"/>
              </a:xfrm>
              <a:custGeom>
                <a:avLst/>
                <a:gdLst>
                  <a:gd name="connsiteX0" fmla="*/ 136861 w 3732245"/>
                  <a:gd name="connsiteY0" fmla="*/ 0 h 156482"/>
                  <a:gd name="connsiteX1" fmla="*/ 3595384 w 3732245"/>
                  <a:gd name="connsiteY1" fmla="*/ 0 h 156482"/>
                  <a:gd name="connsiteX2" fmla="*/ 3732245 w 3732245"/>
                  <a:gd name="connsiteY2" fmla="*/ 136861 h 156482"/>
                  <a:gd name="connsiteX3" fmla="*/ 3732245 w 3732245"/>
                  <a:gd name="connsiteY3" fmla="*/ 156482 h 156482"/>
                  <a:gd name="connsiteX4" fmla="*/ 0 w 3732245"/>
                  <a:gd name="connsiteY4" fmla="*/ 156482 h 156482"/>
                  <a:gd name="connsiteX5" fmla="*/ 0 w 3732245"/>
                  <a:gd name="connsiteY5" fmla="*/ 136861 h 156482"/>
                  <a:gd name="connsiteX6" fmla="*/ 136861 w 3732245"/>
                  <a:gd name="connsiteY6" fmla="*/ 0 h 156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32245" h="156482">
                    <a:moveTo>
                      <a:pt x="136861" y="0"/>
                    </a:moveTo>
                    <a:lnTo>
                      <a:pt x="3595384" y="0"/>
                    </a:lnTo>
                    <a:cubicBezTo>
                      <a:pt x="3670970" y="0"/>
                      <a:pt x="3732245" y="61275"/>
                      <a:pt x="3732245" y="136861"/>
                    </a:cubicBezTo>
                    <a:lnTo>
                      <a:pt x="3732245" y="156482"/>
                    </a:lnTo>
                    <a:lnTo>
                      <a:pt x="0" y="156482"/>
                    </a:lnTo>
                    <a:lnTo>
                      <a:pt x="0" y="136861"/>
                    </a:lnTo>
                    <a:cubicBezTo>
                      <a:pt x="0" y="61275"/>
                      <a:pt x="61275" y="0"/>
                      <a:pt x="13686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8861C7"/>
                  </a:gs>
                  <a:gs pos="77000">
                    <a:srgbClr val="664B9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563CE6C4-BB41-43DB-8E52-F96FFCA67BEC}"/>
                  </a:ext>
                </a:extLst>
              </p:cNvPr>
              <p:cNvSpPr/>
              <p:nvPr/>
            </p:nvSpPr>
            <p:spPr>
              <a:xfrm>
                <a:off x="4056046" y="6214188"/>
                <a:ext cx="3732245" cy="489096"/>
              </a:xfrm>
              <a:custGeom>
                <a:avLst/>
                <a:gdLst>
                  <a:gd name="connsiteX0" fmla="*/ 0 w 3732245"/>
                  <a:gd name="connsiteY0" fmla="*/ 0 h 489096"/>
                  <a:gd name="connsiteX1" fmla="*/ 3732245 w 3732245"/>
                  <a:gd name="connsiteY1" fmla="*/ 0 h 489096"/>
                  <a:gd name="connsiteX2" fmla="*/ 3732245 w 3732245"/>
                  <a:gd name="connsiteY2" fmla="*/ 352235 h 489096"/>
                  <a:gd name="connsiteX3" fmla="*/ 3595384 w 3732245"/>
                  <a:gd name="connsiteY3" fmla="*/ 489096 h 489096"/>
                  <a:gd name="connsiteX4" fmla="*/ 136861 w 3732245"/>
                  <a:gd name="connsiteY4" fmla="*/ 489096 h 489096"/>
                  <a:gd name="connsiteX5" fmla="*/ 0 w 3732245"/>
                  <a:gd name="connsiteY5" fmla="*/ 352235 h 489096"/>
                  <a:gd name="connsiteX6" fmla="*/ 0 w 3732245"/>
                  <a:gd name="connsiteY6" fmla="*/ 0 h 489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32245" h="489096">
                    <a:moveTo>
                      <a:pt x="0" y="0"/>
                    </a:moveTo>
                    <a:lnTo>
                      <a:pt x="3732245" y="0"/>
                    </a:lnTo>
                    <a:lnTo>
                      <a:pt x="3732245" y="352235"/>
                    </a:lnTo>
                    <a:cubicBezTo>
                      <a:pt x="3732245" y="427821"/>
                      <a:pt x="3670970" y="489096"/>
                      <a:pt x="3595384" y="489096"/>
                    </a:cubicBezTo>
                    <a:lnTo>
                      <a:pt x="136861" y="489096"/>
                    </a:lnTo>
                    <a:cubicBezTo>
                      <a:pt x="61275" y="489096"/>
                      <a:pt x="0" y="427821"/>
                      <a:pt x="0" y="35223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5600FA4-ED6E-43D6-A68F-1913CEEFC6CB}"/>
                </a:ext>
              </a:extLst>
            </p:cNvPr>
            <p:cNvSpPr/>
            <p:nvPr/>
          </p:nvSpPr>
          <p:spPr>
            <a:xfrm>
              <a:off x="149289" y="1176478"/>
              <a:ext cx="3732244" cy="3678536"/>
            </a:xfrm>
            <a:prstGeom prst="rect">
              <a:avLst/>
            </a:prstGeom>
            <a:gradFill>
              <a:gsLst>
                <a:gs pos="0">
                  <a:srgbClr val="E8EAEE"/>
                </a:gs>
                <a:gs pos="38000">
                  <a:srgbClr val="F2F4F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/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CBDAF69-2070-4B42-952C-4969072A1D71}"/>
                </a:ext>
              </a:extLst>
            </p:cNvPr>
            <p:cNvCxnSpPr>
              <a:cxnSpLocks/>
            </p:cNvCxnSpPr>
            <p:nvPr/>
          </p:nvCxnSpPr>
          <p:spPr>
            <a:xfrm>
              <a:off x="149288" y="1176478"/>
              <a:ext cx="3732245" cy="0"/>
            </a:xfrm>
            <a:prstGeom prst="line">
              <a:avLst/>
            </a:prstGeom>
            <a:ln w="12700">
              <a:solidFill>
                <a:srgbClr val="CED2D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22CD1A5-C176-4C09-BBA9-9AD3E7D4F30F}"/>
                </a:ext>
              </a:extLst>
            </p:cNvPr>
            <p:cNvCxnSpPr/>
            <p:nvPr/>
          </p:nvCxnSpPr>
          <p:spPr>
            <a:xfrm>
              <a:off x="149288" y="4855014"/>
              <a:ext cx="3732245" cy="0"/>
            </a:xfrm>
            <a:prstGeom prst="line">
              <a:avLst/>
            </a:prstGeom>
            <a:ln w="12700">
              <a:solidFill>
                <a:srgbClr val="CED2D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8978520F-E21A-4262-AFFA-7438C55B0F8B}"/>
                </a:ext>
              </a:extLst>
            </p:cNvPr>
            <p:cNvCxnSpPr/>
            <p:nvPr/>
          </p:nvCxnSpPr>
          <p:spPr>
            <a:xfrm>
              <a:off x="149288" y="5430416"/>
              <a:ext cx="3732245" cy="0"/>
            </a:xfrm>
            <a:prstGeom prst="line">
              <a:avLst/>
            </a:prstGeom>
            <a:ln w="12700">
              <a:solidFill>
                <a:srgbClr val="CED2D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75122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12D2FF7-2020-45BA-B289-2DD0097CD331}"/>
              </a:ext>
            </a:extLst>
          </p:cNvPr>
          <p:cNvSpPr/>
          <p:nvPr/>
        </p:nvSpPr>
        <p:spPr>
          <a:xfrm>
            <a:off x="0" y="0"/>
            <a:ext cx="11844338" cy="7164388"/>
          </a:xfrm>
          <a:prstGeom prst="rect">
            <a:avLst/>
          </a:prstGeom>
          <a:blipFill dpi="0" rotWithShape="1">
            <a:blip r:embed="rId3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D095E0-AFB2-406D-BDC7-BF221D1136DD}"/>
              </a:ext>
            </a:extLst>
          </p:cNvPr>
          <p:cNvSpPr/>
          <p:nvPr/>
        </p:nvSpPr>
        <p:spPr>
          <a:xfrm>
            <a:off x="0" y="1"/>
            <a:ext cx="11844338" cy="2640562"/>
          </a:xfrm>
          <a:prstGeom prst="rect">
            <a:avLst/>
          </a:prstGeom>
          <a:gradFill>
            <a:gsLst>
              <a:gs pos="0">
                <a:srgbClr val="1C306A"/>
              </a:gs>
              <a:gs pos="80000">
                <a:srgbClr val="0E1D3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9568A8-44A7-417D-AA0D-A366B66975D9}"/>
              </a:ext>
            </a:extLst>
          </p:cNvPr>
          <p:cNvSpPr/>
          <p:nvPr/>
        </p:nvSpPr>
        <p:spPr>
          <a:xfrm>
            <a:off x="-1" y="0"/>
            <a:ext cx="11844337" cy="396656"/>
          </a:xfrm>
          <a:prstGeom prst="rect">
            <a:avLst/>
          </a:prstGeom>
          <a:solidFill>
            <a:srgbClr val="06183E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921BEDF-EBAB-4EF1-81DC-A50D124A4128}"/>
              </a:ext>
            </a:extLst>
          </p:cNvPr>
          <p:cNvCxnSpPr/>
          <p:nvPr/>
        </p:nvCxnSpPr>
        <p:spPr>
          <a:xfrm>
            <a:off x="0" y="401216"/>
            <a:ext cx="11844338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C5098">
                    <a:alpha val="35000"/>
                  </a:srgbClr>
                </a:gs>
                <a:gs pos="50000">
                  <a:srgbClr val="40B9FF"/>
                </a:gs>
                <a:gs pos="30000">
                  <a:srgbClr val="3C5098"/>
                </a:gs>
                <a:gs pos="70000">
                  <a:srgbClr val="3C5098"/>
                </a:gs>
                <a:gs pos="100000">
                  <a:srgbClr val="3C5098">
                    <a:alpha val="3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E93BA5D-E7D1-4F2D-B8CE-08591909585C}"/>
              </a:ext>
            </a:extLst>
          </p:cNvPr>
          <p:cNvCxnSpPr>
            <a:cxnSpLocks/>
          </p:cNvCxnSpPr>
          <p:nvPr/>
        </p:nvCxnSpPr>
        <p:spPr>
          <a:xfrm>
            <a:off x="-10886" y="2640563"/>
            <a:ext cx="118552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102445F3-2ADC-4040-AD7D-9F1D58D9B778}"/>
              </a:ext>
            </a:extLst>
          </p:cNvPr>
          <p:cNvSpPr/>
          <p:nvPr/>
        </p:nvSpPr>
        <p:spPr>
          <a:xfrm>
            <a:off x="1499459" y="-2156682"/>
            <a:ext cx="8845420" cy="5150288"/>
          </a:xfrm>
          <a:prstGeom prst="ellipse">
            <a:avLst/>
          </a:prstGeom>
          <a:gradFill flip="none" rotWithShape="1">
            <a:gsLst>
              <a:gs pos="0">
                <a:srgbClr val="71A4FF">
                  <a:alpha val="66000"/>
                </a:srgbClr>
              </a:gs>
              <a:gs pos="51000">
                <a:srgbClr val="1C306A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C3C297-741F-4EE9-9535-F969FE1CD0D3}"/>
              </a:ext>
            </a:extLst>
          </p:cNvPr>
          <p:cNvSpPr/>
          <p:nvPr/>
        </p:nvSpPr>
        <p:spPr>
          <a:xfrm>
            <a:off x="0" y="2640564"/>
            <a:ext cx="11844338" cy="4523824"/>
          </a:xfrm>
          <a:prstGeom prst="rect">
            <a:avLst/>
          </a:prstGeom>
          <a:solidFill>
            <a:srgbClr val="DFD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53FD1852-15DD-4A7D-AC91-CE10224737AB}"/>
              </a:ext>
            </a:extLst>
          </p:cNvPr>
          <p:cNvGrpSpPr/>
          <p:nvPr/>
        </p:nvGrpSpPr>
        <p:grpSpPr>
          <a:xfrm>
            <a:off x="0" y="6858000"/>
            <a:ext cx="11844338" cy="306388"/>
            <a:chOff x="0" y="6858000"/>
            <a:chExt cx="11844338" cy="306388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64D4B79-3657-4DDD-94A7-201B93DA7EB4}"/>
                </a:ext>
              </a:extLst>
            </p:cNvPr>
            <p:cNvSpPr/>
            <p:nvPr/>
          </p:nvSpPr>
          <p:spPr>
            <a:xfrm>
              <a:off x="0" y="6858000"/>
              <a:ext cx="11844338" cy="306388"/>
            </a:xfrm>
            <a:prstGeom prst="rect">
              <a:avLst/>
            </a:prstGeom>
            <a:solidFill>
              <a:srgbClr val="EB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0EF99F5-B369-4F6A-93D6-795D51711ADA}"/>
                </a:ext>
              </a:extLst>
            </p:cNvPr>
            <p:cNvCxnSpPr/>
            <p:nvPr/>
          </p:nvCxnSpPr>
          <p:spPr>
            <a:xfrm>
              <a:off x="0" y="6858000"/>
              <a:ext cx="1184433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26774DD9-5C41-4F29-8E2C-F542600EDBFF}"/>
              </a:ext>
            </a:extLst>
          </p:cNvPr>
          <p:cNvGrpSpPr/>
          <p:nvPr/>
        </p:nvGrpSpPr>
        <p:grpSpPr>
          <a:xfrm>
            <a:off x="332486" y="47555"/>
            <a:ext cx="2386102" cy="295466"/>
            <a:chOff x="332486" y="47555"/>
            <a:chExt cx="2386102" cy="295466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25BF991-92E3-440D-9404-257A7C8B6EBD}"/>
                </a:ext>
              </a:extLst>
            </p:cNvPr>
            <p:cNvSpPr txBox="1"/>
            <p:nvPr/>
          </p:nvSpPr>
          <p:spPr>
            <a:xfrm>
              <a:off x="332486" y="47555"/>
              <a:ext cx="2386102" cy="2954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320" dirty="0">
                  <a:solidFill>
                    <a:schemeClr val="bg1"/>
                  </a:solidFill>
                  <a:latin typeface="Segoe "/>
                  <a:cs typeface="Segoe UI Semibold" panose="020B0702040204020203" pitchFamily="34" charset="0"/>
                </a:rPr>
                <a:t>Microsoft     Skateboard Store</a:t>
              </a:r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1ADD1F15-5010-4E80-BC27-1DBD568F686F}"/>
                </a:ext>
              </a:extLst>
            </p:cNvPr>
            <p:cNvCxnSpPr>
              <a:cxnSpLocks/>
            </p:cNvCxnSpPr>
            <p:nvPr/>
          </p:nvCxnSpPr>
          <p:spPr>
            <a:xfrm>
              <a:off x="1240972" y="108860"/>
              <a:ext cx="0" cy="1797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06B7721-8D0C-486B-92B3-2789BC52846A}"/>
              </a:ext>
            </a:extLst>
          </p:cNvPr>
          <p:cNvGrpSpPr/>
          <p:nvPr/>
        </p:nvGrpSpPr>
        <p:grpSpPr>
          <a:xfrm>
            <a:off x="149288" y="558546"/>
            <a:ext cx="3732246" cy="6144738"/>
            <a:chOff x="149288" y="558546"/>
            <a:chExt cx="3732246" cy="6144738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4C810E02-A25D-49D8-9A8C-56F924250ED5}"/>
                </a:ext>
              </a:extLst>
            </p:cNvPr>
            <p:cNvGrpSpPr/>
            <p:nvPr/>
          </p:nvGrpSpPr>
          <p:grpSpPr>
            <a:xfrm>
              <a:off x="149289" y="558546"/>
              <a:ext cx="3732245" cy="6144738"/>
              <a:chOff x="4056046" y="558546"/>
              <a:chExt cx="3732245" cy="6144738"/>
            </a:xfrm>
          </p:grpSpPr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4E654507-994E-45AE-BE2E-D6436E24385E}"/>
                  </a:ext>
                </a:extLst>
              </p:cNvPr>
              <p:cNvSpPr/>
              <p:nvPr/>
            </p:nvSpPr>
            <p:spPr>
              <a:xfrm>
                <a:off x="4056046" y="558546"/>
                <a:ext cx="3732245" cy="6144738"/>
              </a:xfrm>
              <a:prstGeom prst="roundRect">
                <a:avLst>
                  <a:gd name="adj" fmla="val 519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90500" sx="102000" sy="102000" algn="ctr" rotWithShape="0">
                  <a:srgbClr val="3D5393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7AA2C872-C55C-458C-9488-8C152F8F62D4}"/>
                  </a:ext>
                </a:extLst>
              </p:cNvPr>
              <p:cNvSpPr/>
              <p:nvPr/>
            </p:nvSpPr>
            <p:spPr>
              <a:xfrm>
                <a:off x="4056046" y="558546"/>
                <a:ext cx="3732245" cy="156482"/>
              </a:xfrm>
              <a:custGeom>
                <a:avLst/>
                <a:gdLst>
                  <a:gd name="connsiteX0" fmla="*/ 136861 w 3732245"/>
                  <a:gd name="connsiteY0" fmla="*/ 0 h 156482"/>
                  <a:gd name="connsiteX1" fmla="*/ 3595384 w 3732245"/>
                  <a:gd name="connsiteY1" fmla="*/ 0 h 156482"/>
                  <a:gd name="connsiteX2" fmla="*/ 3732245 w 3732245"/>
                  <a:gd name="connsiteY2" fmla="*/ 136861 h 156482"/>
                  <a:gd name="connsiteX3" fmla="*/ 3732245 w 3732245"/>
                  <a:gd name="connsiteY3" fmla="*/ 156482 h 156482"/>
                  <a:gd name="connsiteX4" fmla="*/ 0 w 3732245"/>
                  <a:gd name="connsiteY4" fmla="*/ 156482 h 156482"/>
                  <a:gd name="connsiteX5" fmla="*/ 0 w 3732245"/>
                  <a:gd name="connsiteY5" fmla="*/ 136861 h 156482"/>
                  <a:gd name="connsiteX6" fmla="*/ 136861 w 3732245"/>
                  <a:gd name="connsiteY6" fmla="*/ 0 h 156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32245" h="156482">
                    <a:moveTo>
                      <a:pt x="136861" y="0"/>
                    </a:moveTo>
                    <a:lnTo>
                      <a:pt x="3595384" y="0"/>
                    </a:lnTo>
                    <a:cubicBezTo>
                      <a:pt x="3670970" y="0"/>
                      <a:pt x="3732245" y="61275"/>
                      <a:pt x="3732245" y="136861"/>
                    </a:cubicBezTo>
                    <a:lnTo>
                      <a:pt x="3732245" y="156482"/>
                    </a:lnTo>
                    <a:lnTo>
                      <a:pt x="0" y="156482"/>
                    </a:lnTo>
                    <a:lnTo>
                      <a:pt x="0" y="136861"/>
                    </a:lnTo>
                    <a:cubicBezTo>
                      <a:pt x="0" y="61275"/>
                      <a:pt x="61275" y="0"/>
                      <a:pt x="13686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7E218"/>
                  </a:gs>
                  <a:gs pos="91000">
                    <a:srgbClr val="1E870F">
                      <a:alpha val="72000"/>
                    </a:srgb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563CE6C4-BB41-43DB-8E52-F96FFCA67BEC}"/>
                  </a:ext>
                </a:extLst>
              </p:cNvPr>
              <p:cNvSpPr/>
              <p:nvPr/>
            </p:nvSpPr>
            <p:spPr>
              <a:xfrm>
                <a:off x="4056046" y="6214188"/>
                <a:ext cx="3732245" cy="489096"/>
              </a:xfrm>
              <a:custGeom>
                <a:avLst/>
                <a:gdLst>
                  <a:gd name="connsiteX0" fmla="*/ 0 w 3732245"/>
                  <a:gd name="connsiteY0" fmla="*/ 0 h 489096"/>
                  <a:gd name="connsiteX1" fmla="*/ 3732245 w 3732245"/>
                  <a:gd name="connsiteY1" fmla="*/ 0 h 489096"/>
                  <a:gd name="connsiteX2" fmla="*/ 3732245 w 3732245"/>
                  <a:gd name="connsiteY2" fmla="*/ 352235 h 489096"/>
                  <a:gd name="connsiteX3" fmla="*/ 3595384 w 3732245"/>
                  <a:gd name="connsiteY3" fmla="*/ 489096 h 489096"/>
                  <a:gd name="connsiteX4" fmla="*/ 136861 w 3732245"/>
                  <a:gd name="connsiteY4" fmla="*/ 489096 h 489096"/>
                  <a:gd name="connsiteX5" fmla="*/ 0 w 3732245"/>
                  <a:gd name="connsiteY5" fmla="*/ 352235 h 489096"/>
                  <a:gd name="connsiteX6" fmla="*/ 0 w 3732245"/>
                  <a:gd name="connsiteY6" fmla="*/ 0 h 489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32245" h="489096">
                    <a:moveTo>
                      <a:pt x="0" y="0"/>
                    </a:moveTo>
                    <a:lnTo>
                      <a:pt x="3732245" y="0"/>
                    </a:lnTo>
                    <a:lnTo>
                      <a:pt x="3732245" y="352235"/>
                    </a:lnTo>
                    <a:cubicBezTo>
                      <a:pt x="3732245" y="427821"/>
                      <a:pt x="3670970" y="489096"/>
                      <a:pt x="3595384" y="489096"/>
                    </a:cubicBezTo>
                    <a:lnTo>
                      <a:pt x="136861" y="489096"/>
                    </a:lnTo>
                    <a:cubicBezTo>
                      <a:pt x="61275" y="489096"/>
                      <a:pt x="0" y="427821"/>
                      <a:pt x="0" y="35223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5600FA4-ED6E-43D6-A68F-1913CEEFC6CB}"/>
                </a:ext>
              </a:extLst>
            </p:cNvPr>
            <p:cNvSpPr/>
            <p:nvPr/>
          </p:nvSpPr>
          <p:spPr>
            <a:xfrm>
              <a:off x="149289" y="1176478"/>
              <a:ext cx="3732244" cy="3678536"/>
            </a:xfrm>
            <a:prstGeom prst="rect">
              <a:avLst/>
            </a:prstGeom>
            <a:gradFill>
              <a:gsLst>
                <a:gs pos="0">
                  <a:srgbClr val="E8EAEE"/>
                </a:gs>
                <a:gs pos="38000">
                  <a:srgbClr val="F2F4F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/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CBDAF69-2070-4B42-952C-4969072A1D71}"/>
                </a:ext>
              </a:extLst>
            </p:cNvPr>
            <p:cNvCxnSpPr>
              <a:cxnSpLocks/>
            </p:cNvCxnSpPr>
            <p:nvPr/>
          </p:nvCxnSpPr>
          <p:spPr>
            <a:xfrm>
              <a:off x="149288" y="1176478"/>
              <a:ext cx="3732245" cy="0"/>
            </a:xfrm>
            <a:prstGeom prst="line">
              <a:avLst/>
            </a:prstGeom>
            <a:ln w="12700">
              <a:solidFill>
                <a:srgbClr val="CED2D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22CD1A5-C176-4C09-BBA9-9AD3E7D4F30F}"/>
                </a:ext>
              </a:extLst>
            </p:cNvPr>
            <p:cNvCxnSpPr/>
            <p:nvPr/>
          </p:nvCxnSpPr>
          <p:spPr>
            <a:xfrm>
              <a:off x="149288" y="4855014"/>
              <a:ext cx="3732245" cy="0"/>
            </a:xfrm>
            <a:prstGeom prst="line">
              <a:avLst/>
            </a:prstGeom>
            <a:ln w="12700">
              <a:solidFill>
                <a:srgbClr val="CED2D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8978520F-E21A-4262-AFFA-7438C55B0F8B}"/>
                </a:ext>
              </a:extLst>
            </p:cNvPr>
            <p:cNvCxnSpPr/>
            <p:nvPr/>
          </p:nvCxnSpPr>
          <p:spPr>
            <a:xfrm>
              <a:off x="149288" y="6214188"/>
              <a:ext cx="3732245" cy="0"/>
            </a:xfrm>
            <a:prstGeom prst="line">
              <a:avLst/>
            </a:prstGeom>
            <a:ln w="12700">
              <a:solidFill>
                <a:srgbClr val="CED2D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7F9398A-8411-47D7-92F1-604D4FE5800D}"/>
              </a:ext>
            </a:extLst>
          </p:cNvPr>
          <p:cNvGrpSpPr/>
          <p:nvPr/>
        </p:nvGrpSpPr>
        <p:grpSpPr>
          <a:xfrm>
            <a:off x="4056045" y="558542"/>
            <a:ext cx="7639003" cy="6144742"/>
            <a:chOff x="4056045" y="558542"/>
            <a:chExt cx="7639003" cy="6144742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45C67095-5CC5-4D11-AEA0-05DA9C294909}"/>
                </a:ext>
              </a:extLst>
            </p:cNvPr>
            <p:cNvGrpSpPr/>
            <p:nvPr/>
          </p:nvGrpSpPr>
          <p:grpSpPr>
            <a:xfrm>
              <a:off x="4056046" y="558546"/>
              <a:ext cx="7639001" cy="6144738"/>
              <a:chOff x="149288" y="558546"/>
              <a:chExt cx="7639001" cy="6144738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94C2A0FA-E843-4AF5-A594-D55A107EA88E}"/>
                  </a:ext>
                </a:extLst>
              </p:cNvPr>
              <p:cNvGrpSpPr/>
              <p:nvPr/>
            </p:nvGrpSpPr>
            <p:grpSpPr>
              <a:xfrm>
                <a:off x="149288" y="558546"/>
                <a:ext cx="7639001" cy="6144738"/>
                <a:chOff x="4056045" y="558546"/>
                <a:chExt cx="7639001" cy="6144738"/>
              </a:xfrm>
            </p:grpSpPr>
            <p:sp>
              <p:nvSpPr>
                <p:cNvPr id="56" name="Rectangle: Rounded Corners 55">
                  <a:extLst>
                    <a:ext uri="{FF2B5EF4-FFF2-40B4-BE49-F238E27FC236}">
                      <a16:creationId xmlns:a16="http://schemas.microsoft.com/office/drawing/2014/main" id="{B41E4455-E01B-41A5-93E6-9F43164B625D}"/>
                    </a:ext>
                  </a:extLst>
                </p:cNvPr>
                <p:cNvSpPr/>
                <p:nvPr/>
              </p:nvSpPr>
              <p:spPr>
                <a:xfrm>
                  <a:off x="4056045" y="558546"/>
                  <a:ext cx="7639001" cy="6144738"/>
                </a:xfrm>
                <a:prstGeom prst="roundRect">
                  <a:avLst>
                    <a:gd name="adj" fmla="val 2718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90500" sx="102000" sy="102000" algn="ctr" rotWithShape="0">
                    <a:srgbClr val="3D5393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9A590542-727E-44C2-81CE-40B570032C1B}"/>
                    </a:ext>
                  </a:extLst>
                </p:cNvPr>
                <p:cNvSpPr/>
                <p:nvPr/>
              </p:nvSpPr>
              <p:spPr>
                <a:xfrm>
                  <a:off x="4056046" y="6214188"/>
                  <a:ext cx="4467467" cy="489096"/>
                </a:xfrm>
                <a:custGeom>
                  <a:avLst/>
                  <a:gdLst>
                    <a:gd name="connsiteX0" fmla="*/ 0 w 3732245"/>
                    <a:gd name="connsiteY0" fmla="*/ 0 h 489096"/>
                    <a:gd name="connsiteX1" fmla="*/ 3732245 w 3732245"/>
                    <a:gd name="connsiteY1" fmla="*/ 0 h 489096"/>
                    <a:gd name="connsiteX2" fmla="*/ 3732245 w 3732245"/>
                    <a:gd name="connsiteY2" fmla="*/ 352235 h 489096"/>
                    <a:gd name="connsiteX3" fmla="*/ 3595384 w 3732245"/>
                    <a:gd name="connsiteY3" fmla="*/ 489096 h 489096"/>
                    <a:gd name="connsiteX4" fmla="*/ 136861 w 3732245"/>
                    <a:gd name="connsiteY4" fmla="*/ 489096 h 489096"/>
                    <a:gd name="connsiteX5" fmla="*/ 0 w 3732245"/>
                    <a:gd name="connsiteY5" fmla="*/ 352235 h 489096"/>
                    <a:gd name="connsiteX6" fmla="*/ 0 w 3732245"/>
                    <a:gd name="connsiteY6" fmla="*/ 0 h 489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32245" h="489096">
                      <a:moveTo>
                        <a:pt x="0" y="0"/>
                      </a:moveTo>
                      <a:lnTo>
                        <a:pt x="3732245" y="0"/>
                      </a:lnTo>
                      <a:lnTo>
                        <a:pt x="3732245" y="352235"/>
                      </a:lnTo>
                      <a:cubicBezTo>
                        <a:pt x="3732245" y="427821"/>
                        <a:pt x="3670970" y="489096"/>
                        <a:pt x="3595384" y="489096"/>
                      </a:cubicBezTo>
                      <a:lnTo>
                        <a:pt x="136861" y="489096"/>
                      </a:lnTo>
                      <a:cubicBezTo>
                        <a:pt x="61275" y="489096"/>
                        <a:pt x="0" y="427821"/>
                        <a:pt x="0" y="352235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</p:grp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B181487C-8EE2-42CF-9730-8C25F27DE9B8}"/>
                  </a:ext>
                </a:extLst>
              </p:cNvPr>
              <p:cNvSpPr/>
              <p:nvPr/>
            </p:nvSpPr>
            <p:spPr>
              <a:xfrm>
                <a:off x="149289" y="1176478"/>
                <a:ext cx="3732244" cy="3678536"/>
              </a:xfrm>
              <a:prstGeom prst="rect">
                <a:avLst/>
              </a:prstGeom>
              <a:gradFill>
                <a:gsLst>
                  <a:gs pos="0">
                    <a:srgbClr val="E8EAEE"/>
                  </a:gs>
                  <a:gs pos="38000">
                    <a:srgbClr val="F2F4F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CA"/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0F40694A-C5C7-40FC-869A-E9B9B0958E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288" y="1176478"/>
                <a:ext cx="3732245" cy="0"/>
              </a:xfrm>
              <a:prstGeom prst="line">
                <a:avLst/>
              </a:prstGeom>
              <a:ln w="12700">
                <a:solidFill>
                  <a:srgbClr val="CED2DF">
                    <a:alpha val="5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58A5CD77-CB36-447B-BA33-0D77A5421926}"/>
                  </a:ext>
                </a:extLst>
              </p:cNvPr>
              <p:cNvCxnSpPr/>
              <p:nvPr/>
            </p:nvCxnSpPr>
            <p:spPr>
              <a:xfrm>
                <a:off x="149288" y="4855014"/>
                <a:ext cx="3732245" cy="0"/>
              </a:xfrm>
              <a:prstGeom prst="line">
                <a:avLst/>
              </a:prstGeom>
              <a:ln w="12700">
                <a:solidFill>
                  <a:srgbClr val="CED2DF">
                    <a:alpha val="5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8D680288-64D1-4867-B63F-C14E502FE047}"/>
                  </a:ext>
                </a:extLst>
              </p:cNvPr>
              <p:cNvCxnSpPr/>
              <p:nvPr/>
            </p:nvCxnSpPr>
            <p:spPr>
              <a:xfrm>
                <a:off x="149288" y="5615472"/>
                <a:ext cx="3732245" cy="0"/>
              </a:xfrm>
              <a:prstGeom prst="line">
                <a:avLst/>
              </a:prstGeom>
              <a:ln w="12700">
                <a:solidFill>
                  <a:srgbClr val="CED2DF">
                    <a:alpha val="5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56A28A9C-7D12-4CBB-BC0F-20437B0676CE}"/>
                </a:ext>
              </a:extLst>
            </p:cNvPr>
            <p:cNvSpPr/>
            <p:nvPr/>
          </p:nvSpPr>
          <p:spPr>
            <a:xfrm>
              <a:off x="4056045" y="558542"/>
              <a:ext cx="4591861" cy="157296"/>
            </a:xfrm>
            <a:custGeom>
              <a:avLst/>
              <a:gdLst>
                <a:gd name="connsiteX0" fmla="*/ 2686861 w 4591861"/>
                <a:gd name="connsiteY0" fmla="*/ 0 h 157296"/>
                <a:gd name="connsiteX1" fmla="*/ 4591861 w 4591861"/>
                <a:gd name="connsiteY1" fmla="*/ 0 h 157296"/>
                <a:gd name="connsiteX2" fmla="*/ 4591861 w 4591861"/>
                <a:gd name="connsiteY2" fmla="*/ 156436 h 157296"/>
                <a:gd name="connsiteX3" fmla="*/ 3732245 w 4591861"/>
                <a:gd name="connsiteY3" fmla="*/ 156436 h 157296"/>
                <a:gd name="connsiteX4" fmla="*/ 3732245 w 4591861"/>
                <a:gd name="connsiteY4" fmla="*/ 157296 h 157296"/>
                <a:gd name="connsiteX5" fmla="*/ 0 w 4591861"/>
                <a:gd name="connsiteY5" fmla="*/ 157296 h 157296"/>
                <a:gd name="connsiteX6" fmla="*/ 0 w 4591861"/>
                <a:gd name="connsiteY6" fmla="*/ 137675 h 157296"/>
                <a:gd name="connsiteX7" fmla="*/ 136861 w 4591861"/>
                <a:gd name="connsiteY7" fmla="*/ 814 h 157296"/>
                <a:gd name="connsiteX8" fmla="*/ 2686861 w 4591861"/>
                <a:gd name="connsiteY8" fmla="*/ 814 h 157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91861" h="157296">
                  <a:moveTo>
                    <a:pt x="2686861" y="0"/>
                  </a:moveTo>
                  <a:lnTo>
                    <a:pt x="4591861" y="0"/>
                  </a:lnTo>
                  <a:lnTo>
                    <a:pt x="4591861" y="156436"/>
                  </a:lnTo>
                  <a:lnTo>
                    <a:pt x="3732245" y="156436"/>
                  </a:lnTo>
                  <a:lnTo>
                    <a:pt x="3732245" y="157296"/>
                  </a:lnTo>
                  <a:lnTo>
                    <a:pt x="0" y="157296"/>
                  </a:lnTo>
                  <a:lnTo>
                    <a:pt x="0" y="137675"/>
                  </a:lnTo>
                  <a:cubicBezTo>
                    <a:pt x="0" y="62089"/>
                    <a:pt x="61275" y="814"/>
                    <a:pt x="136861" y="814"/>
                  </a:cubicBezTo>
                  <a:lnTo>
                    <a:pt x="2686861" y="814"/>
                  </a:lnTo>
                  <a:close/>
                </a:path>
              </a:pathLst>
            </a:custGeom>
            <a:gradFill>
              <a:gsLst>
                <a:gs pos="0">
                  <a:srgbClr val="97E218"/>
                </a:gs>
                <a:gs pos="91000">
                  <a:srgbClr val="1E870F">
                    <a:alpha val="72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79DAE81B-B546-462E-B133-4EC1B56FAA58}"/>
                </a:ext>
              </a:extLst>
            </p:cNvPr>
            <p:cNvSpPr/>
            <p:nvPr/>
          </p:nvSpPr>
          <p:spPr>
            <a:xfrm>
              <a:off x="5550318" y="558543"/>
              <a:ext cx="6144730" cy="6144740"/>
            </a:xfrm>
            <a:custGeom>
              <a:avLst/>
              <a:gdLst>
                <a:gd name="connsiteX0" fmla="*/ 3072365 w 6144730"/>
                <a:gd name="connsiteY0" fmla="*/ 0 h 6144740"/>
                <a:gd name="connsiteX1" fmla="*/ 3072445 w 6144730"/>
                <a:gd name="connsiteY1" fmla="*/ 2 h 6144740"/>
                <a:gd name="connsiteX2" fmla="*/ 5973084 w 6144730"/>
                <a:gd name="connsiteY2" fmla="*/ 2 h 6144740"/>
                <a:gd name="connsiteX3" fmla="*/ 6144730 w 6144730"/>
                <a:gd name="connsiteY3" fmla="*/ 171648 h 6144740"/>
                <a:gd name="connsiteX4" fmla="*/ 6144730 w 6144730"/>
                <a:gd name="connsiteY4" fmla="*/ 3072366 h 6144740"/>
                <a:gd name="connsiteX5" fmla="*/ 6144730 w 6144730"/>
                <a:gd name="connsiteY5" fmla="*/ 5973094 h 6144740"/>
                <a:gd name="connsiteX6" fmla="*/ 5973084 w 6144730"/>
                <a:gd name="connsiteY6" fmla="*/ 6144740 h 6144740"/>
                <a:gd name="connsiteX7" fmla="*/ 3014214 w 6144730"/>
                <a:gd name="connsiteY7" fmla="*/ 6144740 h 6144740"/>
                <a:gd name="connsiteX8" fmla="*/ 3005843 w 6144730"/>
                <a:gd name="connsiteY8" fmla="*/ 6143050 h 6144740"/>
                <a:gd name="connsiteX9" fmla="*/ 2914262 w 6144730"/>
                <a:gd name="connsiteY9" fmla="*/ 6140734 h 6144740"/>
                <a:gd name="connsiteX10" fmla="*/ 0 w 6144730"/>
                <a:gd name="connsiteY10" fmla="*/ 3072366 h 6144740"/>
                <a:gd name="connsiteX11" fmla="*/ 2914262 w 6144730"/>
                <a:gd name="connsiteY11" fmla="*/ 3998 h 6144740"/>
                <a:gd name="connsiteX12" fmla="*/ 3005900 w 6144730"/>
                <a:gd name="connsiteY12" fmla="*/ 1681 h 6144740"/>
                <a:gd name="connsiteX13" fmla="*/ 3014214 w 6144730"/>
                <a:gd name="connsiteY13" fmla="*/ 2 h 6144740"/>
                <a:gd name="connsiteX14" fmla="*/ 3072285 w 6144730"/>
                <a:gd name="connsiteY14" fmla="*/ 2 h 614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4730" h="6144740">
                  <a:moveTo>
                    <a:pt x="3072365" y="0"/>
                  </a:moveTo>
                  <a:lnTo>
                    <a:pt x="3072445" y="2"/>
                  </a:lnTo>
                  <a:lnTo>
                    <a:pt x="5973084" y="2"/>
                  </a:lnTo>
                  <a:cubicBezTo>
                    <a:pt x="6067881" y="2"/>
                    <a:pt x="6144730" y="76851"/>
                    <a:pt x="6144730" y="171648"/>
                  </a:cubicBezTo>
                  <a:lnTo>
                    <a:pt x="6144730" y="3072366"/>
                  </a:lnTo>
                  <a:lnTo>
                    <a:pt x="6144730" y="5973094"/>
                  </a:lnTo>
                  <a:cubicBezTo>
                    <a:pt x="6144730" y="6067891"/>
                    <a:pt x="6067881" y="6144740"/>
                    <a:pt x="5973084" y="6144740"/>
                  </a:cubicBezTo>
                  <a:lnTo>
                    <a:pt x="3014214" y="6144740"/>
                  </a:lnTo>
                  <a:lnTo>
                    <a:pt x="3005843" y="6143050"/>
                  </a:lnTo>
                  <a:lnTo>
                    <a:pt x="2914262" y="6140734"/>
                  </a:lnTo>
                  <a:cubicBezTo>
                    <a:pt x="1290917" y="6058447"/>
                    <a:pt x="0" y="4716162"/>
                    <a:pt x="0" y="3072366"/>
                  </a:cubicBezTo>
                  <a:cubicBezTo>
                    <a:pt x="0" y="1428571"/>
                    <a:pt x="1290917" y="86285"/>
                    <a:pt x="2914262" y="3998"/>
                  </a:cubicBezTo>
                  <a:lnTo>
                    <a:pt x="3005900" y="1681"/>
                  </a:lnTo>
                  <a:lnTo>
                    <a:pt x="3014214" y="2"/>
                  </a:lnTo>
                  <a:lnTo>
                    <a:pt x="3072285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" algn="ctr" rotWithShape="0">
                <a:srgbClr val="3D5393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/>
            </a:p>
          </p:txBody>
        </p:sp>
      </p:grp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9639C90F-2A29-4328-ADCE-4827315216B7}"/>
              </a:ext>
            </a:extLst>
          </p:cNvPr>
          <p:cNvSpPr/>
          <p:nvPr/>
        </p:nvSpPr>
        <p:spPr>
          <a:xfrm>
            <a:off x="4061741" y="2955181"/>
            <a:ext cx="1337125" cy="514058"/>
          </a:xfrm>
          <a:custGeom>
            <a:avLst/>
            <a:gdLst>
              <a:gd name="connsiteX0" fmla="*/ 1084739 w 1337125"/>
              <a:gd name="connsiteY0" fmla="*/ 0 h 514058"/>
              <a:gd name="connsiteX1" fmla="*/ 1337125 w 1337125"/>
              <a:gd name="connsiteY1" fmla="*/ 257029 h 514058"/>
              <a:gd name="connsiteX2" fmla="*/ 1084739 w 1337125"/>
              <a:gd name="connsiteY2" fmla="*/ 514058 h 514058"/>
              <a:gd name="connsiteX3" fmla="*/ 1084735 w 1337125"/>
              <a:gd name="connsiteY3" fmla="*/ 514058 h 514058"/>
              <a:gd name="connsiteX4" fmla="*/ 1084735 w 1337125"/>
              <a:gd name="connsiteY4" fmla="*/ 514058 h 514058"/>
              <a:gd name="connsiteX5" fmla="*/ 0 w 1337125"/>
              <a:gd name="connsiteY5" fmla="*/ 514058 h 514058"/>
              <a:gd name="connsiteX6" fmla="*/ 0 w 1337125"/>
              <a:gd name="connsiteY6" fmla="*/ 1 h 514058"/>
              <a:gd name="connsiteX7" fmla="*/ 1084729 w 1337125"/>
              <a:gd name="connsiteY7" fmla="*/ 1 h 514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37125" h="514058">
                <a:moveTo>
                  <a:pt x="1084739" y="0"/>
                </a:moveTo>
                <a:cubicBezTo>
                  <a:pt x="1224128" y="0"/>
                  <a:pt x="1337125" y="115076"/>
                  <a:pt x="1337125" y="257029"/>
                </a:cubicBezTo>
                <a:cubicBezTo>
                  <a:pt x="1337125" y="398982"/>
                  <a:pt x="1224128" y="514058"/>
                  <a:pt x="1084739" y="514058"/>
                </a:cubicBezTo>
                <a:lnTo>
                  <a:pt x="1084735" y="514058"/>
                </a:lnTo>
                <a:lnTo>
                  <a:pt x="1084735" y="514058"/>
                </a:lnTo>
                <a:lnTo>
                  <a:pt x="0" y="514058"/>
                </a:lnTo>
                <a:lnTo>
                  <a:pt x="0" y="1"/>
                </a:lnTo>
                <a:lnTo>
                  <a:pt x="1084729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ED985CD1-9F40-4856-A129-815AD632BD47}"/>
              </a:ext>
            </a:extLst>
          </p:cNvPr>
          <p:cNvSpPr/>
          <p:nvPr/>
        </p:nvSpPr>
        <p:spPr>
          <a:xfrm>
            <a:off x="4061741" y="3542336"/>
            <a:ext cx="1337125" cy="514058"/>
          </a:xfrm>
          <a:custGeom>
            <a:avLst/>
            <a:gdLst>
              <a:gd name="connsiteX0" fmla="*/ 1084739 w 1337125"/>
              <a:gd name="connsiteY0" fmla="*/ 0 h 514058"/>
              <a:gd name="connsiteX1" fmla="*/ 1337125 w 1337125"/>
              <a:gd name="connsiteY1" fmla="*/ 257029 h 514058"/>
              <a:gd name="connsiteX2" fmla="*/ 1084739 w 1337125"/>
              <a:gd name="connsiteY2" fmla="*/ 514058 h 514058"/>
              <a:gd name="connsiteX3" fmla="*/ 1084735 w 1337125"/>
              <a:gd name="connsiteY3" fmla="*/ 514058 h 514058"/>
              <a:gd name="connsiteX4" fmla="*/ 1084735 w 1337125"/>
              <a:gd name="connsiteY4" fmla="*/ 514058 h 514058"/>
              <a:gd name="connsiteX5" fmla="*/ 0 w 1337125"/>
              <a:gd name="connsiteY5" fmla="*/ 514058 h 514058"/>
              <a:gd name="connsiteX6" fmla="*/ 0 w 1337125"/>
              <a:gd name="connsiteY6" fmla="*/ 1 h 514058"/>
              <a:gd name="connsiteX7" fmla="*/ 1084729 w 1337125"/>
              <a:gd name="connsiteY7" fmla="*/ 1 h 514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37125" h="514058">
                <a:moveTo>
                  <a:pt x="1084739" y="0"/>
                </a:moveTo>
                <a:cubicBezTo>
                  <a:pt x="1224128" y="0"/>
                  <a:pt x="1337125" y="115076"/>
                  <a:pt x="1337125" y="257029"/>
                </a:cubicBezTo>
                <a:cubicBezTo>
                  <a:pt x="1337125" y="398982"/>
                  <a:pt x="1224128" y="514058"/>
                  <a:pt x="1084739" y="514058"/>
                </a:cubicBezTo>
                <a:lnTo>
                  <a:pt x="1084735" y="514058"/>
                </a:lnTo>
                <a:lnTo>
                  <a:pt x="1084735" y="514058"/>
                </a:lnTo>
                <a:lnTo>
                  <a:pt x="0" y="514058"/>
                </a:lnTo>
                <a:lnTo>
                  <a:pt x="0" y="1"/>
                </a:lnTo>
                <a:lnTo>
                  <a:pt x="1084729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5A469EBA-B04B-478A-A87D-5A7703B55B29}"/>
              </a:ext>
            </a:extLst>
          </p:cNvPr>
          <p:cNvSpPr/>
          <p:nvPr/>
        </p:nvSpPr>
        <p:spPr>
          <a:xfrm>
            <a:off x="4061741" y="4129490"/>
            <a:ext cx="1337125" cy="514058"/>
          </a:xfrm>
          <a:custGeom>
            <a:avLst/>
            <a:gdLst>
              <a:gd name="connsiteX0" fmla="*/ 1084739 w 1337125"/>
              <a:gd name="connsiteY0" fmla="*/ 0 h 514058"/>
              <a:gd name="connsiteX1" fmla="*/ 1337125 w 1337125"/>
              <a:gd name="connsiteY1" fmla="*/ 257029 h 514058"/>
              <a:gd name="connsiteX2" fmla="*/ 1084739 w 1337125"/>
              <a:gd name="connsiteY2" fmla="*/ 514058 h 514058"/>
              <a:gd name="connsiteX3" fmla="*/ 1084735 w 1337125"/>
              <a:gd name="connsiteY3" fmla="*/ 514058 h 514058"/>
              <a:gd name="connsiteX4" fmla="*/ 1084735 w 1337125"/>
              <a:gd name="connsiteY4" fmla="*/ 514058 h 514058"/>
              <a:gd name="connsiteX5" fmla="*/ 0 w 1337125"/>
              <a:gd name="connsiteY5" fmla="*/ 514058 h 514058"/>
              <a:gd name="connsiteX6" fmla="*/ 0 w 1337125"/>
              <a:gd name="connsiteY6" fmla="*/ 1 h 514058"/>
              <a:gd name="connsiteX7" fmla="*/ 1084729 w 1337125"/>
              <a:gd name="connsiteY7" fmla="*/ 1 h 514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37125" h="514058">
                <a:moveTo>
                  <a:pt x="1084739" y="0"/>
                </a:moveTo>
                <a:cubicBezTo>
                  <a:pt x="1224128" y="0"/>
                  <a:pt x="1337125" y="115076"/>
                  <a:pt x="1337125" y="257029"/>
                </a:cubicBezTo>
                <a:cubicBezTo>
                  <a:pt x="1337125" y="398982"/>
                  <a:pt x="1224128" y="514058"/>
                  <a:pt x="1084739" y="514058"/>
                </a:cubicBezTo>
                <a:lnTo>
                  <a:pt x="1084735" y="514058"/>
                </a:lnTo>
                <a:lnTo>
                  <a:pt x="1084735" y="514058"/>
                </a:lnTo>
                <a:lnTo>
                  <a:pt x="0" y="514058"/>
                </a:lnTo>
                <a:lnTo>
                  <a:pt x="0" y="1"/>
                </a:lnTo>
                <a:lnTo>
                  <a:pt x="1084729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594186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5520</TotalTime>
  <Words>12</Words>
  <Application>Microsoft Office PowerPoint</Application>
  <PresentationFormat>Custom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Segoe 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Myers</dc:creator>
  <cp:lastModifiedBy>Miguel Myers</cp:lastModifiedBy>
  <cp:revision>29</cp:revision>
  <dcterms:created xsi:type="dcterms:W3CDTF">2019-11-04T20:13:37Z</dcterms:created>
  <dcterms:modified xsi:type="dcterms:W3CDTF">2019-11-08T16:14:08Z</dcterms:modified>
</cp:coreProperties>
</file>