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ED2E-009F-4661-A590-C775D4A4F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9CA43-9443-44A9-AA4C-17AE35BE1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F4EB-44D6-4005-A4BA-53EECE4B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5C908-8FA4-48FC-BFB5-A6E569CD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284E9-A112-45AA-A7CB-6865492D6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8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5F4D-A531-47BF-99C4-1E3B1FEE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5A9DD-2C92-4D1F-8AA5-D2F002DC3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14590-49B4-48D1-A11F-E893FE46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6FD89-8C3B-4FF5-B26B-DB1FAF05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D2E80-C88A-4830-AB1E-12E7B9F6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0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866B-6825-4B09-BBBC-A44885B90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685E8-C85F-49BA-A21F-449CCBA36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7FE36-B936-42D0-B7E5-65644B921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D641E-52AF-4E19-A138-BD6305FD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59092-0A58-41C1-9984-1BD61F3E0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2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BD890-7CBA-4F8E-911B-EDAB38EB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10989-D8BA-4FA1-8970-8701A44EE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FC7B7D-14FD-42AC-9BB8-922DB4497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66FBE-E4EA-413D-936A-F9F615BA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CCF09A-4299-4A5F-9BB0-D55B3B53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779BE-1E77-4196-B1DA-35E783FF7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9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A3F02-43C4-4F5B-8D68-F2F11A1DD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A2D94-495D-415B-A82C-6F87A800C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D343E-EC0A-440F-9498-83607A8C8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E3B91A-9949-4D9D-A96B-ABA14CE39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8E923-1C05-4112-8984-CAEF76853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BD39D4-9864-4D1D-ADA3-9F28600BE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3CAA7-348D-42B1-AF41-95182537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9D059E-B206-4610-8B9D-19302FDC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89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0F7DC-A21B-4518-A43B-48F921F8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E6E46-8DF2-4921-B6C4-E21A2450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3384FD-BAFD-4079-8796-00C6213A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B7AAB-A1F8-43DB-92C9-47BC45313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BF7B88-9293-4B91-8B36-F5ABB3D1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D572C-A153-47E8-8BF4-B6135B2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E3BF7-236D-4D97-81A7-2DB035B80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1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04B8C-9C40-4067-8CF7-F5DAF9AB0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CEF69-F25F-49DD-B324-A43A3D1A0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D6C83-B125-45B4-B477-F0B1F9F13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DEF87-303E-497C-8D71-484C3A485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B3CCB-0D39-4029-A0BE-7A76B7B6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55C0E-F059-41A8-8300-A456A669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6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AD72-836B-41CF-913D-947B2F25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CF871-14F5-477B-9DEE-9BA6C98E2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D46D0-901B-43EC-8AF0-0DA2DE760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AD4A0-AB99-46C8-8623-B48FE0E0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7331C-3DE6-4BF4-9983-790E4A877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3B49F-82A9-4F54-9B84-C39A89BB4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1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A7D11-21A1-4D9C-84C0-E22DABD4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A7E2B-B9DF-4276-A7B4-3939045D2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B4355-B911-4BB8-A619-BF3D6A6A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CC1AC-9706-4545-9B39-B6F56F96B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56576-7A05-43FB-B7FB-A71295E15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C65109-45AF-4347-B951-C11269698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D037B1-DEAE-487F-8CAE-8C95258C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01DA4-F9AE-47C8-8058-33D5A716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900A8-8CA2-4181-ABA7-4D59C903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DC6DA-616F-4C28-BF4D-C70D7534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2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74A91-9C56-47D0-9B44-F72A1D780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2399C-FAA6-4449-91A5-B0D757CC8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C49F3-5BDD-4CB1-9A1D-F1AFB12B4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920D3-793F-40B4-B320-7FC73C7B9914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37A14-7D70-4875-8163-B3B29DC40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1B3B1-6CAC-4E32-BEB9-2D622AA6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D029F-78F7-4792-99E7-E447FEC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7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2FB6F-4C48-45BF-8250-55B72F2EC9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81E779-409A-4A64-B48C-2488BF4B4436}"/>
              </a:ext>
            </a:extLst>
          </p:cNvPr>
          <p:cNvSpPr/>
          <p:nvPr/>
        </p:nvSpPr>
        <p:spPr>
          <a:xfrm>
            <a:off x="175492" y="895024"/>
            <a:ext cx="1669210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D9B2F-CE28-44EA-BF60-318551FBBD47}"/>
              </a:ext>
            </a:extLst>
          </p:cNvPr>
          <p:cNvSpPr/>
          <p:nvPr/>
        </p:nvSpPr>
        <p:spPr>
          <a:xfrm>
            <a:off x="3864896" y="902613"/>
            <a:ext cx="8151610" cy="213709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914D95-790A-45DC-BCF1-915667D41270}"/>
              </a:ext>
            </a:extLst>
          </p:cNvPr>
          <p:cNvSpPr/>
          <p:nvPr/>
        </p:nvSpPr>
        <p:spPr>
          <a:xfrm>
            <a:off x="319377" y="3255776"/>
            <a:ext cx="11553244" cy="9851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6E6B3F-2B95-4FD4-95BC-01C27A1F95D1}"/>
              </a:ext>
            </a:extLst>
          </p:cNvPr>
          <p:cNvSpPr/>
          <p:nvPr/>
        </p:nvSpPr>
        <p:spPr>
          <a:xfrm>
            <a:off x="175492" y="3632660"/>
            <a:ext cx="11841015" cy="30452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50364A-00CA-4DEB-A899-AEF8AE42B3FE}"/>
              </a:ext>
            </a:extLst>
          </p:cNvPr>
          <p:cNvSpPr/>
          <p:nvPr/>
        </p:nvSpPr>
        <p:spPr>
          <a:xfrm>
            <a:off x="175492" y="2081872"/>
            <a:ext cx="1669209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0571B3B-709B-4317-B9DD-6C1CF09B1CDE}"/>
              </a:ext>
            </a:extLst>
          </p:cNvPr>
          <p:cNvSpPr/>
          <p:nvPr/>
        </p:nvSpPr>
        <p:spPr>
          <a:xfrm>
            <a:off x="2020194" y="895024"/>
            <a:ext cx="1669210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2100F8-BCEB-42B5-8251-4E4FBA888BEA}"/>
              </a:ext>
            </a:extLst>
          </p:cNvPr>
          <p:cNvSpPr/>
          <p:nvPr/>
        </p:nvSpPr>
        <p:spPr>
          <a:xfrm>
            <a:off x="2020194" y="2081872"/>
            <a:ext cx="1669210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4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2FB6F-4C48-45BF-8250-55B72F2EC9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81E779-409A-4A64-B48C-2488BF4B4436}"/>
              </a:ext>
            </a:extLst>
          </p:cNvPr>
          <p:cNvSpPr/>
          <p:nvPr/>
        </p:nvSpPr>
        <p:spPr>
          <a:xfrm>
            <a:off x="175492" y="895024"/>
            <a:ext cx="3513910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1D9B2F-CE28-44EA-BF60-318551FBBD47}"/>
              </a:ext>
            </a:extLst>
          </p:cNvPr>
          <p:cNvSpPr/>
          <p:nvPr/>
        </p:nvSpPr>
        <p:spPr>
          <a:xfrm>
            <a:off x="8038766" y="902613"/>
            <a:ext cx="3977740" cy="213709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914D95-790A-45DC-BCF1-915667D41270}"/>
              </a:ext>
            </a:extLst>
          </p:cNvPr>
          <p:cNvSpPr/>
          <p:nvPr/>
        </p:nvSpPr>
        <p:spPr>
          <a:xfrm>
            <a:off x="319377" y="3255776"/>
            <a:ext cx="11553244" cy="9851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6E6B3F-2B95-4FD4-95BC-01C27A1F95D1}"/>
              </a:ext>
            </a:extLst>
          </p:cNvPr>
          <p:cNvSpPr/>
          <p:nvPr/>
        </p:nvSpPr>
        <p:spPr>
          <a:xfrm>
            <a:off x="175492" y="3632660"/>
            <a:ext cx="11841015" cy="30452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50364A-00CA-4DEB-A899-AEF8AE42B3FE}"/>
              </a:ext>
            </a:extLst>
          </p:cNvPr>
          <p:cNvSpPr/>
          <p:nvPr/>
        </p:nvSpPr>
        <p:spPr>
          <a:xfrm>
            <a:off x="175492" y="2081872"/>
            <a:ext cx="1669209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2100F8-BCEB-42B5-8251-4E4FBA888BEA}"/>
              </a:ext>
            </a:extLst>
          </p:cNvPr>
          <p:cNvSpPr/>
          <p:nvPr/>
        </p:nvSpPr>
        <p:spPr>
          <a:xfrm>
            <a:off x="2020194" y="2081872"/>
            <a:ext cx="1669210" cy="9707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D5BED57-8BAE-403E-A3AE-AEE70A50E440}"/>
              </a:ext>
            </a:extLst>
          </p:cNvPr>
          <p:cNvSpPr/>
          <p:nvPr/>
        </p:nvSpPr>
        <p:spPr>
          <a:xfrm>
            <a:off x="3864894" y="902613"/>
            <a:ext cx="3998382" cy="213709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032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2FB6F-4C48-45BF-8250-55B72F2EC9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81E779-409A-4A64-B48C-2488BF4B4436}"/>
              </a:ext>
            </a:extLst>
          </p:cNvPr>
          <p:cNvSpPr/>
          <p:nvPr/>
        </p:nvSpPr>
        <p:spPr>
          <a:xfrm>
            <a:off x="175492" y="895024"/>
            <a:ext cx="3513910" cy="213709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914D95-790A-45DC-BCF1-915667D41270}"/>
              </a:ext>
            </a:extLst>
          </p:cNvPr>
          <p:cNvSpPr/>
          <p:nvPr/>
        </p:nvSpPr>
        <p:spPr>
          <a:xfrm>
            <a:off x="319377" y="3255776"/>
            <a:ext cx="11553244" cy="9851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6E6B3F-2B95-4FD4-95BC-01C27A1F95D1}"/>
              </a:ext>
            </a:extLst>
          </p:cNvPr>
          <p:cNvSpPr/>
          <p:nvPr/>
        </p:nvSpPr>
        <p:spPr>
          <a:xfrm>
            <a:off x="175492" y="3632660"/>
            <a:ext cx="11841015" cy="30452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D5BED57-8BAE-403E-A3AE-AEE70A50E440}"/>
              </a:ext>
            </a:extLst>
          </p:cNvPr>
          <p:cNvSpPr/>
          <p:nvPr/>
        </p:nvSpPr>
        <p:spPr>
          <a:xfrm>
            <a:off x="3864893" y="902613"/>
            <a:ext cx="8151613" cy="213709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89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Hamill</dc:creator>
  <cp:lastModifiedBy>Chris Hamill</cp:lastModifiedBy>
  <cp:revision>2</cp:revision>
  <dcterms:created xsi:type="dcterms:W3CDTF">2019-10-29T20:38:17Z</dcterms:created>
  <dcterms:modified xsi:type="dcterms:W3CDTF">2019-10-29T21:09:23Z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chamil@microsoft.com</vt:lpwstr>
  </property>
  <property fmtid="{D5CDD505-2E9C-101B-9397-08002B2CF9AE}" pid="5" name="MSIP_Label_f42aa342-8706-4288-bd11-ebb85995028c_SetDate">
    <vt:lpwstr>2019-10-29T21:09:22.9648971Z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e8f4c872-59c3-4bba-a294-3f78a107c979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